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7" r:id="rId3"/>
    <p:sldId id="260" r:id="rId4"/>
    <p:sldId id="286" r:id="rId5"/>
    <p:sldId id="288" r:id="rId6"/>
    <p:sldId id="283" r:id="rId7"/>
    <p:sldId id="289" r:id="rId8"/>
    <p:sldId id="290" r:id="rId9"/>
    <p:sldId id="291" r:id="rId10"/>
    <p:sldId id="292" r:id="rId11"/>
    <p:sldId id="293" r:id="rId12"/>
    <p:sldId id="296" r:id="rId13"/>
    <p:sldId id="294" r:id="rId14"/>
    <p:sldId id="297" r:id="rId15"/>
    <p:sldId id="295" r:id="rId16"/>
    <p:sldId id="298" r:id="rId17"/>
    <p:sldId id="299" r:id="rId18"/>
    <p:sldId id="28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8F4D5-C138-3728-EA62-32D68D5D2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AC4179-C609-3E95-C504-ED2E92E62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02CD41-CD20-35C4-381F-874B9CC5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68B00-9FD3-BDDF-C9E6-4A34A086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1F4A3F-5A59-2744-0438-6EB22FE3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62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720A0-5E29-1849-22B2-85470641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6F1BD-C658-7F8D-EB80-E6E4CDAEA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554C4-7507-540D-3DDD-27178E95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D5BBF0-D19D-C369-8DA4-EDD2793E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442079-89DE-A6F0-60C6-CBD6C446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58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361CFFE-0C10-15BE-4C01-501B1803A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FBCC14-C861-A85A-700F-B5CA2152D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A2793-3275-BA1D-E811-3983DF0C8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2E8C6D-4C28-2BA0-F344-90A6E334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27213-98E7-B53A-42F4-5F3B6AD7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47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C102106-A242-AEC5-1A17-F2542F7FB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AD3E8-1884-4506-A7B5-6AF8263A637D}" type="datetimeFigureOut">
              <a:rPr lang="zh-CN" altLang="en-US"/>
              <a:pPr>
                <a:defRPr/>
              </a:pPr>
              <a:t>2022/5/21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F4B94335-B94C-8086-BE18-1CD96E43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AF00D00A-254E-4B86-782F-A0E30D41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2338A-4DAF-44EC-A2A2-FB00DC98A320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1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87DD7-4008-F399-E86E-336C94B9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3AB6B-4592-9825-5F68-936A587CD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FD451D-9BD7-F99F-D5E4-F7ADD269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77263-7D37-83B3-4F45-02722B564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778CD2-E358-A143-9C1A-602E415C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7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A0B90-BFD8-65E6-4CD6-ABF95C797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A8DC30-5065-8117-C18B-6801BA3C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1362A-C3CD-D45D-1A3A-A7174AC5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46B16A-D280-FCBE-997F-5971965D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E641C-FFF9-96AC-AF1B-07D8995AA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28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4D723-A55E-3A29-F51E-84858C3A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3A8B4-9978-D1A3-F3D6-66AF04475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7A7E46-2B78-A4CB-82AA-55D3AE2D7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8CE909-4827-A8F6-E2CE-0AA101F7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29379E-95AC-B1D6-2762-04C37E6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CD99EB-E268-1463-60D7-9AE727FF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6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74647-C165-5536-C846-4124B75C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A9DD44-D90B-14D4-E403-8731357CE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60DE6D-CD18-4C2F-3808-BB77CBC9D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50D433-A091-F201-C1FF-24B99E237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771640-3F1A-167C-E722-20001F3B4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C84821-B5D9-A0F1-2B58-C6949F53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F97DA5-3BF9-5932-E77B-CABB38B3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EB88F2-7815-8FE1-E77B-1377E5B8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2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DF083-72C1-F3D5-7805-79D18E9B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E2C2C1-8BAB-9F21-017A-65638F520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A56FD5-BA5E-95E8-643F-60F95342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C8BF51-8F31-14AD-E799-09DA8660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0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4AFD19-4F4F-A3A5-E730-0131B65F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5161F6-0258-7C4E-5BF9-7F99232AF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330B07-9675-64B8-C203-6F544525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21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00547-B202-15C8-979A-53FA0B0E7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9468F5-461E-C8AA-90F5-C3F2E586B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2436B7-DD23-17FA-90C0-34E935F44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FEA250-B728-B367-BB8D-FD2B5AF11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7553A9-8A2E-6F8D-066B-67025C6FA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986846-7F34-DFBF-E8D4-E201690E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CD828-A649-2656-CC0B-53B6DAF46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06456A-9FE4-8CB2-1581-13C0CB186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2811F0-E680-284A-B7DE-DB50F2FD2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4A697C-F03F-55FC-B8A8-7AD633C6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E0A9E5-99A0-7C41-06DD-EE072563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0889BA-0F66-BDBE-A366-ECC355E0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6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15FFA1-E267-A263-0890-492BD0BD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5CA266-D2B6-C928-FDFB-EAE3098F7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5A2267-489D-6F22-82C6-3D9A53185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8DAC5-9A56-4F50-8999-B9464ABD3DDA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BCBB3D-31A4-3CAB-8D53-5A2C46475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2005A-8A30-AED8-6AB4-D02FB53AC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11634-E266-49DE-A6E1-06D6048BBA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48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>
            <a:extLst>
              <a:ext uri="{FF2B5EF4-FFF2-40B4-BE49-F238E27FC236}">
                <a16:creationId xmlns:a16="http://schemas.microsoft.com/office/drawing/2014/main" id="{14ADCA2B-B50B-AD0A-A3BD-9861D0FD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任意多边形 47">
            <a:extLst>
              <a:ext uri="{FF2B5EF4-FFF2-40B4-BE49-F238E27FC236}">
                <a16:creationId xmlns:a16="http://schemas.microsoft.com/office/drawing/2014/main" id="{D92C5A22-6E8D-AB95-303D-25FF70573965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53E2D23A-F0D4-4869-6E79-75ECA1E57DD9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2" name="组合 61">
            <a:extLst>
              <a:ext uri="{FF2B5EF4-FFF2-40B4-BE49-F238E27FC236}">
                <a16:creationId xmlns:a16="http://schemas.microsoft.com/office/drawing/2014/main" id="{727E4D7F-39CE-2391-48C2-5CC4AD57AB05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0E0E915A-6CA8-5B96-B679-C4E9078220CA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04A55CA1-BA87-080B-5BA6-CF1BEB8042A8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B1FFEC9F-CD27-5C09-A877-08F44ACC53A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C7726A6-EC78-A195-CD5B-2E0AD46D3786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9" name="Freeform 88">
              <a:extLst>
                <a:ext uri="{FF2B5EF4-FFF2-40B4-BE49-F238E27FC236}">
                  <a16:creationId xmlns:a16="http://schemas.microsoft.com/office/drawing/2014/main" id="{4485D5F9-9667-3F42-B90A-F488A99D05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0" name="Freeform 89">
              <a:extLst>
                <a:ext uri="{FF2B5EF4-FFF2-40B4-BE49-F238E27FC236}">
                  <a16:creationId xmlns:a16="http://schemas.microsoft.com/office/drawing/2014/main" id="{F94B03B3-2335-3815-CDE6-B213A1FD83B2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1" name="Freeform 90">
              <a:extLst>
                <a:ext uri="{FF2B5EF4-FFF2-40B4-BE49-F238E27FC236}">
                  <a16:creationId xmlns:a16="http://schemas.microsoft.com/office/drawing/2014/main" id="{D98B81C3-65EA-83CD-5658-F681858365AC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054" name="文本框 62">
            <a:extLst>
              <a:ext uri="{FF2B5EF4-FFF2-40B4-BE49-F238E27FC236}">
                <a16:creationId xmlns:a16="http://schemas.microsoft.com/office/drawing/2014/main" id="{EB31500D-E634-FFAF-88C5-6F0E5AF09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485" y="2490457"/>
            <a:ext cx="965200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4B649F"/>
                </a:solidFill>
              </a:rPr>
              <a:t>基于</a:t>
            </a:r>
            <a:r>
              <a:rPr lang="en-US" altLang="zh-CN" sz="4400" b="1" dirty="0">
                <a:solidFill>
                  <a:srgbClr val="4B649F"/>
                </a:solidFill>
              </a:rPr>
              <a:t>Unity</a:t>
            </a:r>
            <a:r>
              <a:rPr lang="zh-CN" altLang="en-US" sz="4400" b="1" dirty="0">
                <a:solidFill>
                  <a:srgbClr val="4B649F"/>
                </a:solidFill>
              </a:rPr>
              <a:t>引擎的</a:t>
            </a:r>
            <a:r>
              <a:rPr lang="en-US" altLang="zh-CN" sz="4400" b="1" dirty="0">
                <a:solidFill>
                  <a:srgbClr val="4B649F"/>
                </a:solidFill>
              </a:rPr>
              <a:t>3D</a:t>
            </a:r>
            <a:r>
              <a:rPr lang="zh-CN" altLang="en-US" sz="4400" b="1" dirty="0">
                <a:solidFill>
                  <a:srgbClr val="4B649F"/>
                </a:solidFill>
              </a:rPr>
              <a:t>坦克大战游戏开发</a:t>
            </a:r>
          </a:p>
        </p:txBody>
      </p:sp>
      <p:grpSp>
        <p:nvGrpSpPr>
          <p:cNvPr id="2055" name="组合 1026">
            <a:extLst>
              <a:ext uri="{FF2B5EF4-FFF2-40B4-BE49-F238E27FC236}">
                <a16:creationId xmlns:a16="http://schemas.microsoft.com/office/drawing/2014/main" id="{E8D194BC-80D2-14AB-FA42-ED16308EADA1}"/>
              </a:ext>
            </a:extLst>
          </p:cNvPr>
          <p:cNvGrpSpPr>
            <a:grpSpLocks/>
          </p:cNvGrpSpPr>
          <p:nvPr/>
        </p:nvGrpSpPr>
        <p:grpSpPr bwMode="auto">
          <a:xfrm>
            <a:off x="2095500" y="3898900"/>
            <a:ext cx="315913" cy="317500"/>
            <a:chOff x="2724480" y="3856218"/>
            <a:chExt cx="317004" cy="317004"/>
          </a:xfrm>
        </p:grpSpPr>
        <p:sp>
          <p:nvSpPr>
            <p:cNvPr id="1024" name="椭圆 1023">
              <a:extLst>
                <a:ext uri="{FF2B5EF4-FFF2-40B4-BE49-F238E27FC236}">
                  <a16:creationId xmlns:a16="http://schemas.microsoft.com/office/drawing/2014/main" id="{D140F53F-0595-BD72-2245-881B60702A6F}"/>
                </a:ext>
              </a:extLst>
            </p:cNvPr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3" name="KSO_Shape">
              <a:extLst>
                <a:ext uri="{FF2B5EF4-FFF2-40B4-BE49-F238E27FC236}">
                  <a16:creationId xmlns:a16="http://schemas.microsoft.com/office/drawing/2014/main" id="{D7CC65C9-E4C0-E89C-6CDE-C900275D3C9C}"/>
                </a:ext>
              </a:extLst>
            </p:cNvPr>
            <p:cNvSpPr/>
            <p:nvPr/>
          </p:nvSpPr>
          <p:spPr bwMode="auto">
            <a:xfrm>
              <a:off x="2799351" y="3908524"/>
              <a:ext cx="167263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2056" name="组合 1025">
            <a:extLst>
              <a:ext uri="{FF2B5EF4-FFF2-40B4-BE49-F238E27FC236}">
                <a16:creationId xmlns:a16="http://schemas.microsoft.com/office/drawing/2014/main" id="{774E500F-99C6-52A8-9438-B39440A08E69}"/>
              </a:ext>
            </a:extLst>
          </p:cNvPr>
          <p:cNvGrpSpPr>
            <a:grpSpLocks/>
          </p:cNvGrpSpPr>
          <p:nvPr/>
        </p:nvGrpSpPr>
        <p:grpSpPr bwMode="auto">
          <a:xfrm>
            <a:off x="4624388" y="3898900"/>
            <a:ext cx="315912" cy="317500"/>
            <a:chOff x="5253802" y="3856218"/>
            <a:chExt cx="317004" cy="317004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85865141-878F-C47B-4011-AF0968F5957F}"/>
                </a:ext>
              </a:extLst>
            </p:cNvPr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6" name="KSO_Shape">
              <a:extLst>
                <a:ext uri="{FF2B5EF4-FFF2-40B4-BE49-F238E27FC236}">
                  <a16:creationId xmlns:a16="http://schemas.microsoft.com/office/drawing/2014/main" id="{A668AEA2-9135-FA51-A197-05CC25FD9A46}"/>
                </a:ext>
              </a:extLst>
            </p:cNvPr>
            <p:cNvSpPr/>
            <p:nvPr/>
          </p:nvSpPr>
          <p:spPr bwMode="auto">
            <a:xfrm>
              <a:off x="5309556" y="3908524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2057" name="文本框 1027">
            <a:extLst>
              <a:ext uri="{FF2B5EF4-FFF2-40B4-BE49-F238E27FC236}">
                <a16:creationId xmlns:a16="http://schemas.microsoft.com/office/drawing/2014/main" id="{36629205-B521-79A9-B6A1-544D7BCE0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846513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/>
              <a:t>答辩人：陈宇轩</a:t>
            </a:r>
          </a:p>
        </p:txBody>
      </p:sp>
      <p:sp>
        <p:nvSpPr>
          <p:cNvPr id="2058" name="文本框 112">
            <a:extLst>
              <a:ext uri="{FF2B5EF4-FFF2-40B4-BE49-F238E27FC236}">
                <a16:creationId xmlns:a16="http://schemas.microsoft.com/office/drawing/2014/main" id="{486AEECB-E831-EF04-877B-36E3C6B39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300" y="3846513"/>
            <a:ext cx="249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/>
              <a:t>指导教师：林世平老师</a:t>
            </a:r>
          </a:p>
        </p:txBody>
      </p:sp>
      <p:sp>
        <p:nvSpPr>
          <p:cNvPr id="2059" name="文本框 1066">
            <a:extLst>
              <a:ext uri="{FF2B5EF4-FFF2-40B4-BE49-F238E27FC236}">
                <a16:creationId xmlns:a16="http://schemas.microsoft.com/office/drawing/2014/main" id="{875A9736-6E78-961B-6031-4F337699B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888" y="598488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chemeClr val="bg1"/>
                </a:solidFill>
              </a:rPr>
              <a:t>阳光学院</a:t>
            </a:r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0D5E51F2-D1E3-674C-6B41-FAD9655B33DE}"/>
              </a:ext>
            </a:extLst>
          </p:cNvPr>
          <p:cNvSpPr/>
          <p:nvPr/>
        </p:nvSpPr>
        <p:spPr>
          <a:xfrm>
            <a:off x="1228724" y="1921379"/>
            <a:ext cx="9915525" cy="3160712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330C4888-5B96-E7D1-82C0-631066DAF4EE}"/>
              </a:ext>
            </a:extLst>
          </p:cNvPr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C0B6852-7118-427F-583A-215AF47A4D91}"/>
              </a:ext>
            </a:extLst>
          </p:cNvPr>
          <p:cNvSpPr/>
          <p:nvPr/>
        </p:nvSpPr>
        <p:spPr>
          <a:xfrm>
            <a:off x="10635508" y="3993694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6DEBD924-08C5-0A25-56E2-F7E8DD57A251}"/>
              </a:ext>
            </a:extLst>
          </p:cNvPr>
          <p:cNvSpPr/>
          <p:nvPr/>
        </p:nvSpPr>
        <p:spPr>
          <a:xfrm>
            <a:off x="944253" y="1626211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2881A4B3-8C11-2603-FEA0-0757BD79B7A4}"/>
              </a:ext>
            </a:extLst>
          </p:cNvPr>
          <p:cNvSpPr/>
          <p:nvPr/>
        </p:nvSpPr>
        <p:spPr>
          <a:xfrm>
            <a:off x="1327150" y="1793846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系统实现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1429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游戏开始页面如下：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1BD258-BDD1-88AC-053D-790ED2C5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34" y="3667459"/>
            <a:ext cx="5178697" cy="29130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F8BB06-1055-7F74-FAA7-D871271B7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26" y="712647"/>
            <a:ext cx="5307874" cy="2985679"/>
          </a:xfrm>
          <a:prstGeom prst="rect">
            <a:avLst/>
          </a:prstGeom>
        </p:spPr>
      </p:pic>
      <p:sp>
        <p:nvSpPr>
          <p:cNvPr id="19" name="矩形 14">
            <a:extLst>
              <a:ext uri="{FF2B5EF4-FFF2-40B4-BE49-F238E27FC236}">
                <a16:creationId xmlns:a16="http://schemas.microsoft.com/office/drawing/2014/main" id="{E45A8727-7DFB-12E0-B268-D6F6B6DA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116" y="4063895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游戏地图选择页面如下：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723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系统实现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1429"/>
            <a:ext cx="4021184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黑夜地图如下：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添加了路灯，车灯和顶灯。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E45A8727-7DFB-12E0-B268-D6F6B6DA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116" y="5026418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白天地图如下如下：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E8001AD-BD5A-0F46-E75B-18413DE9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8" y="3315170"/>
            <a:ext cx="5373189" cy="30224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42A911-A925-CBB0-4277-EF3F74DA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116" y="843143"/>
            <a:ext cx="5373189" cy="30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4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系统实现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1429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游戏开始控制协程：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E4916-ABA5-964F-4EFA-94948EEE7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31" y="2535598"/>
            <a:ext cx="6142252" cy="27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4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系统实现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1429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游戏暂停页面如下：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E45A8727-7DFB-12E0-B268-D6F6B6DA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116" y="4063895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游戏暂停倒计时页面如下：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9FBD5E-9CBD-C0BA-EA5C-CC2713C7D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571" y="784230"/>
            <a:ext cx="5363437" cy="30169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D5FA87B-2908-0C35-B61C-C57099FEE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" y="3574312"/>
            <a:ext cx="5285238" cy="29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3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系统实现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1429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暂停界面实现如下：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E45A8727-7DFB-12E0-B268-D6F6B6DA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904" y="5728144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暂停倒计时实现如上：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E7A4B9-E9D0-1427-AAD1-941D95EB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8" y="2064110"/>
            <a:ext cx="3761253" cy="39995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7B5FC0-E77F-BB52-598A-70E7C203A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840214"/>
            <a:ext cx="3581399" cy="45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系统实现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1429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坦克基本属性如下：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776D58-196C-B2F6-62D0-F29185EC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62024"/>
            <a:ext cx="6553768" cy="371888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65EEFC3-9BFC-B4C9-5E55-F06397767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16" y="2570978"/>
            <a:ext cx="4021184" cy="234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绿色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UI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条为血条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蓝色圆环为炮弹值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CD</a:t>
            </a:r>
          </a:p>
          <a:p>
            <a:pPr algn="just" eaLnBrk="1" hangingPunct="1">
              <a:lnSpc>
                <a:spcPct val="150000"/>
              </a:lnSpc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黄色箭头为蓄力值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14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系统实现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1429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角色移动脚本如下：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9" name="矩形 14">
            <a:extLst>
              <a:ext uri="{FF2B5EF4-FFF2-40B4-BE49-F238E27FC236}">
                <a16:creationId xmlns:a16="http://schemas.microsoft.com/office/drawing/2014/main" id="{E45A8727-7DFB-12E0-B268-D6F6B6DA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3622" y="1119283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更新血条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UI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代码如下：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621D82-DA0F-8FA5-9FB2-8B588D5B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781440"/>
            <a:ext cx="4740280" cy="1758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2B438-6A76-7825-3E40-71D6205C8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4473"/>
            <a:ext cx="5852246" cy="1508987"/>
          </a:xfrm>
          <a:prstGeom prst="rect">
            <a:avLst/>
          </a:prstGeom>
        </p:spPr>
      </p:pic>
      <p:sp>
        <p:nvSpPr>
          <p:cNvPr id="17" name="矩形 14">
            <a:extLst>
              <a:ext uri="{FF2B5EF4-FFF2-40B4-BE49-F238E27FC236}">
                <a16:creationId xmlns:a16="http://schemas.microsoft.com/office/drawing/2014/main" id="{3CD8C5F6-CD4C-C960-89FC-9FFAC8E04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337" y="4014778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蓄力脚本如下：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D4315A-9208-A0F8-069C-37D983292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743" y="3711597"/>
            <a:ext cx="6327665" cy="29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50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系统实现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1429"/>
            <a:ext cx="4021184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游戏结束页面如下：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D829F-D099-AC01-57DF-04E0A61E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83" y="1851225"/>
            <a:ext cx="7959634" cy="44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6">
            <a:extLst>
              <a:ext uri="{FF2B5EF4-FFF2-40B4-BE49-F238E27FC236}">
                <a16:creationId xmlns:a16="http://schemas.microsoft.com/office/drawing/2014/main" id="{A535D3C4-D1FB-BADA-5D8B-57F0D8583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任意多边形 47">
            <a:extLst>
              <a:ext uri="{FF2B5EF4-FFF2-40B4-BE49-F238E27FC236}">
                <a16:creationId xmlns:a16="http://schemas.microsoft.com/office/drawing/2014/main" id="{739E568E-064B-BAE5-794B-7B322088EC20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4B62391-4047-2FCE-08AD-AF97BC3F228D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2" name="组合 61">
            <a:extLst>
              <a:ext uri="{FF2B5EF4-FFF2-40B4-BE49-F238E27FC236}">
                <a16:creationId xmlns:a16="http://schemas.microsoft.com/office/drawing/2014/main" id="{1A3F067C-5C3C-BFE6-919A-3593CE77516A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A4583899-F0CC-83AE-2380-0A305916A82E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6" name="Freeform 85">
              <a:extLst>
                <a:ext uri="{FF2B5EF4-FFF2-40B4-BE49-F238E27FC236}">
                  <a16:creationId xmlns:a16="http://schemas.microsoft.com/office/drawing/2014/main" id="{E3486B8D-C478-29D8-AE14-99AFC50424D5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2325D60F-32EC-1D02-B9BA-18D4A3DD1C4D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4C16E27A-51ED-4247-B2ED-6532A37F1AD1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9" name="Freeform 88">
              <a:extLst>
                <a:ext uri="{FF2B5EF4-FFF2-40B4-BE49-F238E27FC236}">
                  <a16:creationId xmlns:a16="http://schemas.microsoft.com/office/drawing/2014/main" id="{99402BA2-1D57-9942-210F-3BF53CD65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0" name="Freeform 89">
              <a:extLst>
                <a:ext uri="{FF2B5EF4-FFF2-40B4-BE49-F238E27FC236}">
                  <a16:creationId xmlns:a16="http://schemas.microsoft.com/office/drawing/2014/main" id="{CA9223B3-0C76-0E30-A66F-9D85179E9105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1" name="Freeform 90">
              <a:extLst>
                <a:ext uri="{FF2B5EF4-FFF2-40B4-BE49-F238E27FC236}">
                  <a16:creationId xmlns:a16="http://schemas.microsoft.com/office/drawing/2014/main" id="{F501C6AF-A4E0-A752-D967-DDF59C443E3D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18438" name="文本框 62">
            <a:extLst>
              <a:ext uri="{FF2B5EF4-FFF2-40B4-BE49-F238E27FC236}">
                <a16:creationId xmlns:a16="http://schemas.microsoft.com/office/drawing/2014/main" id="{656831EE-A732-86FE-359C-3DB62574A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633663"/>
            <a:ext cx="93551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6600" b="1">
                <a:solidFill>
                  <a:srgbClr val="4B649F"/>
                </a:solidFill>
              </a:rPr>
              <a:t>展示完毕  感谢您的聆听 </a:t>
            </a:r>
          </a:p>
        </p:txBody>
      </p:sp>
      <p:grpSp>
        <p:nvGrpSpPr>
          <p:cNvPr id="18439" name="组合 1026">
            <a:extLst>
              <a:ext uri="{FF2B5EF4-FFF2-40B4-BE49-F238E27FC236}">
                <a16:creationId xmlns:a16="http://schemas.microsoft.com/office/drawing/2014/main" id="{4AEC6BE0-3678-1448-3BF0-DCA098362F71}"/>
              </a:ext>
            </a:extLst>
          </p:cNvPr>
          <p:cNvGrpSpPr>
            <a:grpSpLocks/>
          </p:cNvGrpSpPr>
          <p:nvPr/>
        </p:nvGrpSpPr>
        <p:grpSpPr bwMode="auto">
          <a:xfrm>
            <a:off x="2095500" y="3898900"/>
            <a:ext cx="315913" cy="317500"/>
            <a:chOff x="2724480" y="3856218"/>
            <a:chExt cx="317004" cy="317004"/>
          </a:xfrm>
        </p:grpSpPr>
        <p:sp>
          <p:nvSpPr>
            <p:cNvPr id="1024" name="椭圆 1023">
              <a:extLst>
                <a:ext uri="{FF2B5EF4-FFF2-40B4-BE49-F238E27FC236}">
                  <a16:creationId xmlns:a16="http://schemas.microsoft.com/office/drawing/2014/main" id="{97BC922D-BCDC-45A8-2675-9649441F4757}"/>
                </a:ext>
              </a:extLst>
            </p:cNvPr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3" name="KSO_Shape">
              <a:extLst>
                <a:ext uri="{FF2B5EF4-FFF2-40B4-BE49-F238E27FC236}">
                  <a16:creationId xmlns:a16="http://schemas.microsoft.com/office/drawing/2014/main" id="{3ABA5D0E-21B3-C988-4F7B-773D9D289BCB}"/>
                </a:ext>
              </a:extLst>
            </p:cNvPr>
            <p:cNvSpPr/>
            <p:nvPr/>
          </p:nvSpPr>
          <p:spPr bwMode="auto">
            <a:xfrm>
              <a:off x="2799351" y="3908524"/>
              <a:ext cx="167263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grpSp>
        <p:nvGrpSpPr>
          <p:cNvPr id="18440" name="组合 1025">
            <a:extLst>
              <a:ext uri="{FF2B5EF4-FFF2-40B4-BE49-F238E27FC236}">
                <a16:creationId xmlns:a16="http://schemas.microsoft.com/office/drawing/2014/main" id="{8CAD9F98-603B-1F75-440C-C2D8A2AE68D5}"/>
              </a:ext>
            </a:extLst>
          </p:cNvPr>
          <p:cNvGrpSpPr>
            <a:grpSpLocks/>
          </p:cNvGrpSpPr>
          <p:nvPr/>
        </p:nvGrpSpPr>
        <p:grpSpPr bwMode="auto">
          <a:xfrm>
            <a:off x="4624388" y="3898900"/>
            <a:ext cx="315912" cy="317500"/>
            <a:chOff x="5253802" y="3856218"/>
            <a:chExt cx="317004" cy="317004"/>
          </a:xfrm>
        </p:grpSpPr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023F2B38-807C-7B10-7F27-A46AFF9F3EB2}"/>
                </a:ext>
              </a:extLst>
            </p:cNvPr>
            <p:cNvSpPr/>
            <p:nvPr/>
          </p:nvSpPr>
          <p:spPr>
            <a:xfrm>
              <a:off x="5253802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6" name="KSO_Shape">
              <a:extLst>
                <a:ext uri="{FF2B5EF4-FFF2-40B4-BE49-F238E27FC236}">
                  <a16:creationId xmlns:a16="http://schemas.microsoft.com/office/drawing/2014/main" id="{2B6AB65E-4A78-F09B-DC15-7462150F0426}"/>
                </a:ext>
              </a:extLst>
            </p:cNvPr>
            <p:cNvSpPr/>
            <p:nvPr/>
          </p:nvSpPr>
          <p:spPr bwMode="auto">
            <a:xfrm>
              <a:off x="5309556" y="3908524"/>
              <a:ext cx="205496" cy="193372"/>
            </a:xfrm>
            <a:custGeom>
              <a:avLst/>
              <a:gdLst/>
              <a:ahLst/>
              <a:cxnLst/>
              <a:rect l="0" t="0" r="r" b="b"/>
              <a:pathLst>
                <a:path w="1917701" h="1819275">
                  <a:moveTo>
                    <a:pt x="711992" y="795933"/>
                  </a:moveTo>
                  <a:lnTo>
                    <a:pt x="722042" y="796197"/>
                  </a:lnTo>
                  <a:lnTo>
                    <a:pt x="731828" y="796462"/>
                  </a:lnTo>
                  <a:lnTo>
                    <a:pt x="742143" y="796991"/>
                  </a:lnTo>
                  <a:lnTo>
                    <a:pt x="751929" y="797784"/>
                  </a:lnTo>
                  <a:lnTo>
                    <a:pt x="761979" y="798577"/>
                  </a:lnTo>
                  <a:lnTo>
                    <a:pt x="771765" y="799635"/>
                  </a:lnTo>
                  <a:lnTo>
                    <a:pt x="781551" y="800957"/>
                  </a:lnTo>
                  <a:lnTo>
                    <a:pt x="791337" y="802544"/>
                  </a:lnTo>
                  <a:lnTo>
                    <a:pt x="800858" y="804130"/>
                  </a:lnTo>
                  <a:lnTo>
                    <a:pt x="810644" y="805981"/>
                  </a:lnTo>
                  <a:lnTo>
                    <a:pt x="820166" y="807832"/>
                  </a:lnTo>
                  <a:lnTo>
                    <a:pt x="829687" y="810212"/>
                  </a:lnTo>
                  <a:lnTo>
                    <a:pt x="839473" y="812592"/>
                  </a:lnTo>
                  <a:lnTo>
                    <a:pt x="848994" y="814972"/>
                  </a:lnTo>
                  <a:lnTo>
                    <a:pt x="858252" y="817616"/>
                  </a:lnTo>
                  <a:lnTo>
                    <a:pt x="867773" y="820525"/>
                  </a:lnTo>
                  <a:lnTo>
                    <a:pt x="886551" y="826871"/>
                  </a:lnTo>
                  <a:lnTo>
                    <a:pt x="905065" y="833746"/>
                  </a:lnTo>
                  <a:lnTo>
                    <a:pt x="923315" y="841415"/>
                  </a:lnTo>
                  <a:lnTo>
                    <a:pt x="941300" y="849612"/>
                  </a:lnTo>
                  <a:lnTo>
                    <a:pt x="959284" y="858603"/>
                  </a:lnTo>
                  <a:lnTo>
                    <a:pt x="976740" y="868122"/>
                  </a:lnTo>
                  <a:lnTo>
                    <a:pt x="993932" y="878170"/>
                  </a:lnTo>
                  <a:lnTo>
                    <a:pt x="1011123" y="889012"/>
                  </a:lnTo>
                  <a:lnTo>
                    <a:pt x="1003189" y="891392"/>
                  </a:lnTo>
                  <a:lnTo>
                    <a:pt x="995254" y="893772"/>
                  </a:lnTo>
                  <a:lnTo>
                    <a:pt x="987055" y="896416"/>
                  </a:lnTo>
                  <a:lnTo>
                    <a:pt x="979121" y="899325"/>
                  </a:lnTo>
                  <a:lnTo>
                    <a:pt x="971186" y="902762"/>
                  </a:lnTo>
                  <a:lnTo>
                    <a:pt x="962987" y="905936"/>
                  </a:lnTo>
                  <a:lnTo>
                    <a:pt x="955053" y="909638"/>
                  </a:lnTo>
                  <a:lnTo>
                    <a:pt x="947383" y="913604"/>
                  </a:lnTo>
                  <a:lnTo>
                    <a:pt x="939448" y="917835"/>
                  </a:lnTo>
                  <a:lnTo>
                    <a:pt x="932043" y="922066"/>
                  </a:lnTo>
                  <a:lnTo>
                    <a:pt x="924637" y="926826"/>
                  </a:lnTo>
                  <a:lnTo>
                    <a:pt x="917231" y="931850"/>
                  </a:lnTo>
                  <a:lnTo>
                    <a:pt x="910090" y="936874"/>
                  </a:lnTo>
                  <a:lnTo>
                    <a:pt x="902949" y="942427"/>
                  </a:lnTo>
                  <a:lnTo>
                    <a:pt x="896073" y="948509"/>
                  </a:lnTo>
                  <a:lnTo>
                    <a:pt x="889461" y="954326"/>
                  </a:lnTo>
                  <a:lnTo>
                    <a:pt x="883113" y="960937"/>
                  </a:lnTo>
                  <a:lnTo>
                    <a:pt x="877030" y="967812"/>
                  </a:lnTo>
                  <a:lnTo>
                    <a:pt x="871211" y="974952"/>
                  </a:lnTo>
                  <a:lnTo>
                    <a:pt x="865393" y="982356"/>
                  </a:lnTo>
                  <a:lnTo>
                    <a:pt x="859838" y="990024"/>
                  </a:lnTo>
                  <a:lnTo>
                    <a:pt x="854813" y="998486"/>
                  </a:lnTo>
                  <a:lnTo>
                    <a:pt x="850052" y="1006683"/>
                  </a:lnTo>
                  <a:lnTo>
                    <a:pt x="845556" y="1015674"/>
                  </a:lnTo>
                  <a:lnTo>
                    <a:pt x="841324" y="1025193"/>
                  </a:lnTo>
                  <a:lnTo>
                    <a:pt x="837886" y="1034713"/>
                  </a:lnTo>
                  <a:lnTo>
                    <a:pt x="834183" y="1044761"/>
                  </a:lnTo>
                  <a:lnTo>
                    <a:pt x="831274" y="1055074"/>
                  </a:lnTo>
                  <a:lnTo>
                    <a:pt x="828629" y="1066180"/>
                  </a:lnTo>
                  <a:lnTo>
                    <a:pt x="826249" y="1077550"/>
                  </a:lnTo>
                  <a:lnTo>
                    <a:pt x="824398" y="1089185"/>
                  </a:lnTo>
                  <a:lnTo>
                    <a:pt x="823340" y="1101349"/>
                  </a:lnTo>
                  <a:lnTo>
                    <a:pt x="822017" y="1115893"/>
                  </a:lnTo>
                  <a:lnTo>
                    <a:pt x="821488" y="1129907"/>
                  </a:lnTo>
                  <a:lnTo>
                    <a:pt x="821488" y="1143129"/>
                  </a:lnTo>
                  <a:lnTo>
                    <a:pt x="821753" y="1156086"/>
                  </a:lnTo>
                  <a:lnTo>
                    <a:pt x="822546" y="1168514"/>
                  </a:lnTo>
                  <a:lnTo>
                    <a:pt x="824133" y="1180413"/>
                  </a:lnTo>
                  <a:lnTo>
                    <a:pt x="825984" y="1192048"/>
                  </a:lnTo>
                  <a:lnTo>
                    <a:pt x="828100" y="1203154"/>
                  </a:lnTo>
                  <a:lnTo>
                    <a:pt x="830745" y="1213731"/>
                  </a:lnTo>
                  <a:lnTo>
                    <a:pt x="833654" y="1224044"/>
                  </a:lnTo>
                  <a:lnTo>
                    <a:pt x="836828" y="1233828"/>
                  </a:lnTo>
                  <a:lnTo>
                    <a:pt x="840531" y="1243348"/>
                  </a:lnTo>
                  <a:lnTo>
                    <a:pt x="844763" y="1252338"/>
                  </a:lnTo>
                  <a:lnTo>
                    <a:pt x="848994" y="1260800"/>
                  </a:lnTo>
                  <a:lnTo>
                    <a:pt x="853491" y="1269262"/>
                  </a:lnTo>
                  <a:lnTo>
                    <a:pt x="858516" y="1276930"/>
                  </a:lnTo>
                  <a:lnTo>
                    <a:pt x="863806" y="1284334"/>
                  </a:lnTo>
                  <a:lnTo>
                    <a:pt x="869360" y="1291474"/>
                  </a:lnTo>
                  <a:lnTo>
                    <a:pt x="874914" y="1298349"/>
                  </a:lnTo>
                  <a:lnTo>
                    <a:pt x="880997" y="1304960"/>
                  </a:lnTo>
                  <a:lnTo>
                    <a:pt x="887080" y="1311042"/>
                  </a:lnTo>
                  <a:lnTo>
                    <a:pt x="893428" y="1316859"/>
                  </a:lnTo>
                  <a:lnTo>
                    <a:pt x="900040" y="1322412"/>
                  </a:lnTo>
                  <a:lnTo>
                    <a:pt x="906652" y="1327436"/>
                  </a:lnTo>
                  <a:lnTo>
                    <a:pt x="913264" y="1332196"/>
                  </a:lnTo>
                  <a:lnTo>
                    <a:pt x="920405" y="1336956"/>
                  </a:lnTo>
                  <a:lnTo>
                    <a:pt x="927546" y="1341187"/>
                  </a:lnTo>
                  <a:lnTo>
                    <a:pt x="934687" y="1345417"/>
                  </a:lnTo>
                  <a:lnTo>
                    <a:pt x="941828" y="1349119"/>
                  </a:lnTo>
                  <a:lnTo>
                    <a:pt x="949234" y="1352821"/>
                  </a:lnTo>
                  <a:lnTo>
                    <a:pt x="956904" y="1355995"/>
                  </a:lnTo>
                  <a:lnTo>
                    <a:pt x="964310" y="1358903"/>
                  </a:lnTo>
                  <a:lnTo>
                    <a:pt x="971715" y="1361812"/>
                  </a:lnTo>
                  <a:lnTo>
                    <a:pt x="979121" y="1364456"/>
                  </a:lnTo>
                  <a:lnTo>
                    <a:pt x="986526" y="1366836"/>
                  </a:lnTo>
                  <a:lnTo>
                    <a:pt x="993932" y="1368952"/>
                  </a:lnTo>
                  <a:lnTo>
                    <a:pt x="1008479" y="1372654"/>
                  </a:lnTo>
                  <a:lnTo>
                    <a:pt x="1023025" y="1375562"/>
                  </a:lnTo>
                  <a:lnTo>
                    <a:pt x="1037043" y="1378471"/>
                  </a:lnTo>
                  <a:lnTo>
                    <a:pt x="1050532" y="1380058"/>
                  </a:lnTo>
                  <a:lnTo>
                    <a:pt x="1063227" y="1381380"/>
                  </a:lnTo>
                  <a:lnTo>
                    <a:pt x="1075129" y="1382438"/>
                  </a:lnTo>
                  <a:lnTo>
                    <a:pt x="1086237" y="1382702"/>
                  </a:lnTo>
                  <a:lnTo>
                    <a:pt x="1096287" y="1383231"/>
                  </a:lnTo>
                  <a:lnTo>
                    <a:pt x="1105015" y="1383495"/>
                  </a:lnTo>
                  <a:lnTo>
                    <a:pt x="1112421" y="1383231"/>
                  </a:lnTo>
                  <a:lnTo>
                    <a:pt x="1122736" y="1382702"/>
                  </a:lnTo>
                  <a:lnTo>
                    <a:pt x="1126703" y="1382438"/>
                  </a:lnTo>
                  <a:lnTo>
                    <a:pt x="1126703" y="1394337"/>
                  </a:lnTo>
                  <a:lnTo>
                    <a:pt x="1126968" y="1406236"/>
                  </a:lnTo>
                  <a:lnTo>
                    <a:pt x="1127232" y="1417607"/>
                  </a:lnTo>
                  <a:lnTo>
                    <a:pt x="1128025" y="1428977"/>
                  </a:lnTo>
                  <a:lnTo>
                    <a:pt x="1129083" y="1439554"/>
                  </a:lnTo>
                  <a:lnTo>
                    <a:pt x="1130141" y="1450131"/>
                  </a:lnTo>
                  <a:lnTo>
                    <a:pt x="1131728" y="1460444"/>
                  </a:lnTo>
                  <a:lnTo>
                    <a:pt x="1133580" y="1470228"/>
                  </a:lnTo>
                  <a:lnTo>
                    <a:pt x="1135431" y="1480012"/>
                  </a:lnTo>
                  <a:lnTo>
                    <a:pt x="1137547" y="1489267"/>
                  </a:lnTo>
                  <a:lnTo>
                    <a:pt x="1139927" y="1498522"/>
                  </a:lnTo>
                  <a:lnTo>
                    <a:pt x="1142572" y="1507513"/>
                  </a:lnTo>
                  <a:lnTo>
                    <a:pt x="1145481" y="1515710"/>
                  </a:lnTo>
                  <a:lnTo>
                    <a:pt x="1148391" y="1524172"/>
                  </a:lnTo>
                  <a:lnTo>
                    <a:pt x="1151564" y="1532105"/>
                  </a:lnTo>
                  <a:lnTo>
                    <a:pt x="1155003" y="1539773"/>
                  </a:lnTo>
                  <a:lnTo>
                    <a:pt x="1158441" y="1547442"/>
                  </a:lnTo>
                  <a:lnTo>
                    <a:pt x="1162408" y="1554581"/>
                  </a:lnTo>
                  <a:lnTo>
                    <a:pt x="1166111" y="1561721"/>
                  </a:lnTo>
                  <a:lnTo>
                    <a:pt x="1170078" y="1568596"/>
                  </a:lnTo>
                  <a:lnTo>
                    <a:pt x="1174575" y="1575207"/>
                  </a:lnTo>
                  <a:lnTo>
                    <a:pt x="1178806" y="1581553"/>
                  </a:lnTo>
                  <a:lnTo>
                    <a:pt x="1183038" y="1587370"/>
                  </a:lnTo>
                  <a:lnTo>
                    <a:pt x="1187799" y="1593452"/>
                  </a:lnTo>
                  <a:lnTo>
                    <a:pt x="1192560" y="1599005"/>
                  </a:lnTo>
                  <a:lnTo>
                    <a:pt x="1197320" y="1604558"/>
                  </a:lnTo>
                  <a:lnTo>
                    <a:pt x="1202346" y="1609582"/>
                  </a:lnTo>
                  <a:lnTo>
                    <a:pt x="1207635" y="1614607"/>
                  </a:lnTo>
                  <a:lnTo>
                    <a:pt x="1212660" y="1619366"/>
                  </a:lnTo>
                  <a:lnTo>
                    <a:pt x="1217950" y="1624126"/>
                  </a:lnTo>
                  <a:lnTo>
                    <a:pt x="1223240" y="1628357"/>
                  </a:lnTo>
                  <a:lnTo>
                    <a:pt x="1229058" y="1632852"/>
                  </a:lnTo>
                  <a:lnTo>
                    <a:pt x="1234348" y="1636819"/>
                  </a:lnTo>
                  <a:lnTo>
                    <a:pt x="1239902" y="1640521"/>
                  </a:lnTo>
                  <a:lnTo>
                    <a:pt x="1245721" y="1644487"/>
                  </a:lnTo>
                  <a:lnTo>
                    <a:pt x="1251540" y="1647660"/>
                  </a:lnTo>
                  <a:lnTo>
                    <a:pt x="1263177" y="1654271"/>
                  </a:lnTo>
                  <a:lnTo>
                    <a:pt x="1274814" y="1660353"/>
                  </a:lnTo>
                  <a:lnTo>
                    <a:pt x="1286716" y="1665377"/>
                  </a:lnTo>
                  <a:lnTo>
                    <a:pt x="1298882" y="1670137"/>
                  </a:lnTo>
                  <a:lnTo>
                    <a:pt x="1310784" y="1673839"/>
                  </a:lnTo>
                  <a:lnTo>
                    <a:pt x="1322686" y="1677541"/>
                  </a:lnTo>
                  <a:lnTo>
                    <a:pt x="1334588" y="1680714"/>
                  </a:lnTo>
                  <a:lnTo>
                    <a:pt x="1346225" y="1683094"/>
                  </a:lnTo>
                  <a:lnTo>
                    <a:pt x="1357862" y="1685474"/>
                  </a:lnTo>
                  <a:lnTo>
                    <a:pt x="1368971" y="1687325"/>
                  </a:lnTo>
                  <a:lnTo>
                    <a:pt x="1380079" y="1688382"/>
                  </a:lnTo>
                  <a:lnTo>
                    <a:pt x="1390658" y="1689705"/>
                  </a:lnTo>
                  <a:lnTo>
                    <a:pt x="1401238" y="1690498"/>
                  </a:lnTo>
                  <a:lnTo>
                    <a:pt x="1411024" y="1690762"/>
                  </a:lnTo>
                  <a:lnTo>
                    <a:pt x="1411817" y="1709537"/>
                  </a:lnTo>
                  <a:lnTo>
                    <a:pt x="1412346" y="1728311"/>
                  </a:lnTo>
                  <a:lnTo>
                    <a:pt x="1412875" y="1747086"/>
                  </a:lnTo>
                  <a:lnTo>
                    <a:pt x="1412875" y="1766125"/>
                  </a:lnTo>
                  <a:lnTo>
                    <a:pt x="1412346" y="1792832"/>
                  </a:lnTo>
                  <a:lnTo>
                    <a:pt x="1411553" y="1819275"/>
                  </a:lnTo>
                  <a:lnTo>
                    <a:pt x="793" y="1811078"/>
                  </a:lnTo>
                  <a:lnTo>
                    <a:pt x="264" y="1784635"/>
                  </a:lnTo>
                  <a:lnTo>
                    <a:pt x="0" y="1757928"/>
                  </a:lnTo>
                  <a:lnTo>
                    <a:pt x="529" y="1733071"/>
                  </a:lnTo>
                  <a:lnTo>
                    <a:pt x="1058" y="1708215"/>
                  </a:lnTo>
                  <a:lnTo>
                    <a:pt x="2645" y="1683623"/>
                  </a:lnTo>
                  <a:lnTo>
                    <a:pt x="4232" y="1659031"/>
                  </a:lnTo>
                  <a:lnTo>
                    <a:pt x="6612" y="1634968"/>
                  </a:lnTo>
                  <a:lnTo>
                    <a:pt x="8992" y="1610905"/>
                  </a:lnTo>
                  <a:lnTo>
                    <a:pt x="12166" y="1587106"/>
                  </a:lnTo>
                  <a:lnTo>
                    <a:pt x="15340" y="1563307"/>
                  </a:lnTo>
                  <a:lnTo>
                    <a:pt x="19307" y="1539773"/>
                  </a:lnTo>
                  <a:lnTo>
                    <a:pt x="23804" y="1516503"/>
                  </a:lnTo>
                  <a:lnTo>
                    <a:pt x="28300" y="1493762"/>
                  </a:lnTo>
                  <a:lnTo>
                    <a:pt x="33590" y="1470757"/>
                  </a:lnTo>
                  <a:lnTo>
                    <a:pt x="38879" y="1448280"/>
                  </a:lnTo>
                  <a:lnTo>
                    <a:pt x="44962" y="1425804"/>
                  </a:lnTo>
                  <a:lnTo>
                    <a:pt x="51045" y="1403856"/>
                  </a:lnTo>
                  <a:lnTo>
                    <a:pt x="57658" y="1382173"/>
                  </a:lnTo>
                  <a:lnTo>
                    <a:pt x="64799" y="1360754"/>
                  </a:lnTo>
                  <a:lnTo>
                    <a:pt x="72204" y="1339336"/>
                  </a:lnTo>
                  <a:lnTo>
                    <a:pt x="79874" y="1318710"/>
                  </a:lnTo>
                  <a:lnTo>
                    <a:pt x="88073" y="1298085"/>
                  </a:lnTo>
                  <a:lnTo>
                    <a:pt x="96272" y="1277459"/>
                  </a:lnTo>
                  <a:lnTo>
                    <a:pt x="105265" y="1257627"/>
                  </a:lnTo>
                  <a:lnTo>
                    <a:pt x="114522" y="1238059"/>
                  </a:lnTo>
                  <a:lnTo>
                    <a:pt x="123779" y="1218491"/>
                  </a:lnTo>
                  <a:lnTo>
                    <a:pt x="133565" y="1199452"/>
                  </a:lnTo>
                  <a:lnTo>
                    <a:pt x="143615" y="1180678"/>
                  </a:lnTo>
                  <a:lnTo>
                    <a:pt x="153930" y="1162432"/>
                  </a:lnTo>
                  <a:lnTo>
                    <a:pt x="165038" y="1144451"/>
                  </a:lnTo>
                  <a:lnTo>
                    <a:pt x="176147" y="1126734"/>
                  </a:lnTo>
                  <a:lnTo>
                    <a:pt x="187255" y="1109546"/>
                  </a:lnTo>
                  <a:lnTo>
                    <a:pt x="198892" y="1092623"/>
                  </a:lnTo>
                  <a:lnTo>
                    <a:pt x="210794" y="1075964"/>
                  </a:lnTo>
                  <a:lnTo>
                    <a:pt x="222960" y="1059834"/>
                  </a:lnTo>
                  <a:lnTo>
                    <a:pt x="235391" y="1044232"/>
                  </a:lnTo>
                  <a:lnTo>
                    <a:pt x="248351" y="1028895"/>
                  </a:lnTo>
                  <a:lnTo>
                    <a:pt x="261310" y="1013823"/>
                  </a:lnTo>
                  <a:lnTo>
                    <a:pt x="274799" y="999544"/>
                  </a:lnTo>
                  <a:lnTo>
                    <a:pt x="288288" y="985529"/>
                  </a:lnTo>
                  <a:lnTo>
                    <a:pt x="302041" y="971779"/>
                  </a:lnTo>
                  <a:lnTo>
                    <a:pt x="316059" y="958557"/>
                  </a:lnTo>
                  <a:lnTo>
                    <a:pt x="330341" y="946129"/>
                  </a:lnTo>
                  <a:lnTo>
                    <a:pt x="344888" y="933965"/>
                  </a:lnTo>
                  <a:lnTo>
                    <a:pt x="359963" y="922066"/>
                  </a:lnTo>
                  <a:lnTo>
                    <a:pt x="374774" y="910695"/>
                  </a:lnTo>
                  <a:lnTo>
                    <a:pt x="389850" y="899589"/>
                  </a:lnTo>
                  <a:lnTo>
                    <a:pt x="405454" y="889541"/>
                  </a:lnTo>
                  <a:lnTo>
                    <a:pt x="420794" y="879757"/>
                  </a:lnTo>
                  <a:lnTo>
                    <a:pt x="436664" y="870238"/>
                  </a:lnTo>
                  <a:lnTo>
                    <a:pt x="452533" y="861511"/>
                  </a:lnTo>
                  <a:lnTo>
                    <a:pt x="468666" y="853314"/>
                  </a:lnTo>
                  <a:lnTo>
                    <a:pt x="485064" y="845646"/>
                  </a:lnTo>
                  <a:lnTo>
                    <a:pt x="501727" y="838242"/>
                  </a:lnTo>
                  <a:lnTo>
                    <a:pt x="518389" y="831631"/>
                  </a:lnTo>
                  <a:lnTo>
                    <a:pt x="535316" y="825285"/>
                  </a:lnTo>
                  <a:lnTo>
                    <a:pt x="552243" y="819732"/>
                  </a:lnTo>
                  <a:lnTo>
                    <a:pt x="569435" y="814972"/>
                  </a:lnTo>
                  <a:lnTo>
                    <a:pt x="586891" y="810477"/>
                  </a:lnTo>
                  <a:lnTo>
                    <a:pt x="604347" y="806510"/>
                  </a:lnTo>
                  <a:lnTo>
                    <a:pt x="622067" y="803337"/>
                  </a:lnTo>
                  <a:lnTo>
                    <a:pt x="639787" y="800693"/>
                  </a:lnTo>
                  <a:lnTo>
                    <a:pt x="657508" y="798577"/>
                  </a:lnTo>
                  <a:lnTo>
                    <a:pt x="675757" y="796991"/>
                  </a:lnTo>
                  <a:lnTo>
                    <a:pt x="693742" y="796197"/>
                  </a:lnTo>
                  <a:lnTo>
                    <a:pt x="711992" y="795933"/>
                  </a:lnTo>
                  <a:close/>
                  <a:moveTo>
                    <a:pt x="1463280" y="660400"/>
                  </a:moveTo>
                  <a:lnTo>
                    <a:pt x="1469893" y="660400"/>
                  </a:lnTo>
                  <a:lnTo>
                    <a:pt x="1477034" y="660665"/>
                  </a:lnTo>
                  <a:lnTo>
                    <a:pt x="1483912" y="660929"/>
                  </a:lnTo>
                  <a:lnTo>
                    <a:pt x="1490789" y="661988"/>
                  </a:lnTo>
                  <a:lnTo>
                    <a:pt x="1497666" y="663046"/>
                  </a:lnTo>
                  <a:lnTo>
                    <a:pt x="1504279" y="664898"/>
                  </a:lnTo>
                  <a:lnTo>
                    <a:pt x="1510891" y="666750"/>
                  </a:lnTo>
                  <a:lnTo>
                    <a:pt x="1516975" y="668867"/>
                  </a:lnTo>
                  <a:lnTo>
                    <a:pt x="1523323" y="671248"/>
                  </a:lnTo>
                  <a:lnTo>
                    <a:pt x="1529142" y="673894"/>
                  </a:lnTo>
                  <a:lnTo>
                    <a:pt x="1535226" y="676804"/>
                  </a:lnTo>
                  <a:lnTo>
                    <a:pt x="1540780" y="679979"/>
                  </a:lnTo>
                  <a:lnTo>
                    <a:pt x="1546599" y="683683"/>
                  </a:lnTo>
                  <a:lnTo>
                    <a:pt x="1551625" y="687123"/>
                  </a:lnTo>
                  <a:lnTo>
                    <a:pt x="1556915" y="691356"/>
                  </a:lnTo>
                  <a:lnTo>
                    <a:pt x="1561676" y="695590"/>
                  </a:lnTo>
                  <a:lnTo>
                    <a:pt x="1566437" y="700088"/>
                  </a:lnTo>
                  <a:lnTo>
                    <a:pt x="1570934" y="704850"/>
                  </a:lnTo>
                  <a:lnTo>
                    <a:pt x="1575431" y="709613"/>
                  </a:lnTo>
                  <a:lnTo>
                    <a:pt x="1579134" y="714640"/>
                  </a:lnTo>
                  <a:lnTo>
                    <a:pt x="1583101" y="719931"/>
                  </a:lnTo>
                  <a:lnTo>
                    <a:pt x="1586540" y="725223"/>
                  </a:lnTo>
                  <a:lnTo>
                    <a:pt x="1589978" y="731044"/>
                  </a:lnTo>
                  <a:lnTo>
                    <a:pt x="1592888" y="736600"/>
                  </a:lnTo>
                  <a:lnTo>
                    <a:pt x="1595533" y="742685"/>
                  </a:lnTo>
                  <a:lnTo>
                    <a:pt x="1597914" y="748771"/>
                  </a:lnTo>
                  <a:lnTo>
                    <a:pt x="1600030" y="754856"/>
                  </a:lnTo>
                  <a:lnTo>
                    <a:pt x="1601881" y="761206"/>
                  </a:lnTo>
                  <a:lnTo>
                    <a:pt x="1603204" y="767556"/>
                  </a:lnTo>
                  <a:lnTo>
                    <a:pt x="1604526" y="774435"/>
                  </a:lnTo>
                  <a:lnTo>
                    <a:pt x="1605320" y="781050"/>
                  </a:lnTo>
                  <a:lnTo>
                    <a:pt x="1605584" y="787665"/>
                  </a:lnTo>
                  <a:lnTo>
                    <a:pt x="1605849" y="794544"/>
                  </a:lnTo>
                  <a:lnTo>
                    <a:pt x="1604791" y="967581"/>
                  </a:lnTo>
                  <a:lnTo>
                    <a:pt x="1781745" y="968375"/>
                  </a:lnTo>
                  <a:lnTo>
                    <a:pt x="1788887" y="968640"/>
                  </a:lnTo>
                  <a:lnTo>
                    <a:pt x="1795764" y="969169"/>
                  </a:lnTo>
                  <a:lnTo>
                    <a:pt x="1802641" y="970227"/>
                  </a:lnTo>
                  <a:lnTo>
                    <a:pt x="1809518" y="971285"/>
                  </a:lnTo>
                  <a:lnTo>
                    <a:pt x="1815866" y="972873"/>
                  </a:lnTo>
                  <a:lnTo>
                    <a:pt x="1822479" y="974725"/>
                  </a:lnTo>
                  <a:lnTo>
                    <a:pt x="1828827" y="977106"/>
                  </a:lnTo>
                  <a:lnTo>
                    <a:pt x="1834911" y="979488"/>
                  </a:lnTo>
                  <a:lnTo>
                    <a:pt x="1840994" y="982133"/>
                  </a:lnTo>
                  <a:lnTo>
                    <a:pt x="1846813" y="985044"/>
                  </a:lnTo>
                  <a:lnTo>
                    <a:pt x="1852633" y="988219"/>
                  </a:lnTo>
                  <a:lnTo>
                    <a:pt x="1857923" y="991923"/>
                  </a:lnTo>
                  <a:lnTo>
                    <a:pt x="1863213" y="995363"/>
                  </a:lnTo>
                  <a:lnTo>
                    <a:pt x="1868503" y="999596"/>
                  </a:lnTo>
                  <a:lnTo>
                    <a:pt x="1873264" y="1003829"/>
                  </a:lnTo>
                  <a:lnTo>
                    <a:pt x="1878025" y="1008327"/>
                  </a:lnTo>
                  <a:lnTo>
                    <a:pt x="1882522" y="1012825"/>
                  </a:lnTo>
                  <a:lnTo>
                    <a:pt x="1886754" y="1017852"/>
                  </a:lnTo>
                  <a:lnTo>
                    <a:pt x="1890986" y="1022879"/>
                  </a:lnTo>
                  <a:lnTo>
                    <a:pt x="1894689" y="1027906"/>
                  </a:lnTo>
                  <a:lnTo>
                    <a:pt x="1898128" y="1033463"/>
                  </a:lnTo>
                  <a:lnTo>
                    <a:pt x="1901302" y="1039283"/>
                  </a:lnTo>
                  <a:lnTo>
                    <a:pt x="1904211" y="1044840"/>
                  </a:lnTo>
                  <a:lnTo>
                    <a:pt x="1907385" y="1050660"/>
                  </a:lnTo>
                  <a:lnTo>
                    <a:pt x="1909766" y="1056746"/>
                  </a:lnTo>
                  <a:lnTo>
                    <a:pt x="1911882" y="1063096"/>
                  </a:lnTo>
                  <a:lnTo>
                    <a:pt x="1913469" y="1069181"/>
                  </a:lnTo>
                  <a:lnTo>
                    <a:pt x="1915056" y="1075796"/>
                  </a:lnTo>
                  <a:lnTo>
                    <a:pt x="1916114" y="1082410"/>
                  </a:lnTo>
                  <a:lnTo>
                    <a:pt x="1916908" y="1089290"/>
                  </a:lnTo>
                  <a:lnTo>
                    <a:pt x="1917436" y="1095640"/>
                  </a:lnTo>
                  <a:lnTo>
                    <a:pt x="1917701" y="1102783"/>
                  </a:lnTo>
                  <a:lnTo>
                    <a:pt x="1917436" y="1109663"/>
                  </a:lnTo>
                  <a:lnTo>
                    <a:pt x="1916908" y="1116277"/>
                  </a:lnTo>
                  <a:lnTo>
                    <a:pt x="1915849" y="1123156"/>
                  </a:lnTo>
                  <a:lnTo>
                    <a:pt x="1914791" y="1129506"/>
                  </a:lnTo>
                  <a:lnTo>
                    <a:pt x="1913204" y="1136121"/>
                  </a:lnTo>
                  <a:lnTo>
                    <a:pt x="1911088" y="1142471"/>
                  </a:lnTo>
                  <a:lnTo>
                    <a:pt x="1908972" y="1148556"/>
                  </a:lnTo>
                  <a:lnTo>
                    <a:pt x="1906592" y="1154642"/>
                  </a:lnTo>
                  <a:lnTo>
                    <a:pt x="1903682" y="1160463"/>
                  </a:lnTo>
                  <a:lnTo>
                    <a:pt x="1900773" y="1166283"/>
                  </a:lnTo>
                  <a:lnTo>
                    <a:pt x="1897599" y="1171840"/>
                  </a:lnTo>
                  <a:lnTo>
                    <a:pt x="1893896" y="1177131"/>
                  </a:lnTo>
                  <a:lnTo>
                    <a:pt x="1889928" y="1182158"/>
                  </a:lnTo>
                  <a:lnTo>
                    <a:pt x="1885960" y="1187450"/>
                  </a:lnTo>
                  <a:lnTo>
                    <a:pt x="1881728" y="1192213"/>
                  </a:lnTo>
                  <a:lnTo>
                    <a:pt x="1876967" y="1196975"/>
                  </a:lnTo>
                  <a:lnTo>
                    <a:pt x="1872206" y="1201208"/>
                  </a:lnTo>
                  <a:lnTo>
                    <a:pt x="1867445" y="1205442"/>
                  </a:lnTo>
                  <a:lnTo>
                    <a:pt x="1862155" y="1209411"/>
                  </a:lnTo>
                  <a:lnTo>
                    <a:pt x="1856600" y="1212850"/>
                  </a:lnTo>
                  <a:lnTo>
                    <a:pt x="1851046" y="1216554"/>
                  </a:lnTo>
                  <a:lnTo>
                    <a:pt x="1845491" y="1219465"/>
                  </a:lnTo>
                  <a:lnTo>
                    <a:pt x="1839407" y="1222375"/>
                  </a:lnTo>
                  <a:lnTo>
                    <a:pt x="1833588" y="1225021"/>
                  </a:lnTo>
                  <a:lnTo>
                    <a:pt x="1827240" y="1227402"/>
                  </a:lnTo>
                  <a:lnTo>
                    <a:pt x="1821156" y="1229519"/>
                  </a:lnTo>
                  <a:lnTo>
                    <a:pt x="1814544" y="1231371"/>
                  </a:lnTo>
                  <a:lnTo>
                    <a:pt x="1807931" y="1232958"/>
                  </a:lnTo>
                  <a:lnTo>
                    <a:pt x="1801054" y="1234017"/>
                  </a:lnTo>
                  <a:lnTo>
                    <a:pt x="1794177" y="1234546"/>
                  </a:lnTo>
                  <a:lnTo>
                    <a:pt x="1787300" y="1235340"/>
                  </a:lnTo>
                  <a:lnTo>
                    <a:pt x="1780158" y="1235340"/>
                  </a:lnTo>
                  <a:lnTo>
                    <a:pt x="1603204" y="1234281"/>
                  </a:lnTo>
                  <a:lnTo>
                    <a:pt x="1602410" y="1407319"/>
                  </a:lnTo>
                  <a:lnTo>
                    <a:pt x="1602146" y="1413933"/>
                  </a:lnTo>
                  <a:lnTo>
                    <a:pt x="1601617" y="1420813"/>
                  </a:lnTo>
                  <a:lnTo>
                    <a:pt x="1600559" y="1427692"/>
                  </a:lnTo>
                  <a:lnTo>
                    <a:pt x="1599501" y="1434306"/>
                  </a:lnTo>
                  <a:lnTo>
                    <a:pt x="1597914" y="1440392"/>
                  </a:lnTo>
                  <a:lnTo>
                    <a:pt x="1595798" y="1446742"/>
                  </a:lnTo>
                  <a:lnTo>
                    <a:pt x="1593682" y="1453092"/>
                  </a:lnTo>
                  <a:lnTo>
                    <a:pt x="1591301" y="1459177"/>
                  </a:lnTo>
                  <a:lnTo>
                    <a:pt x="1588656" y="1464998"/>
                  </a:lnTo>
                  <a:lnTo>
                    <a:pt x="1585482" y="1470819"/>
                  </a:lnTo>
                  <a:lnTo>
                    <a:pt x="1582043" y="1476111"/>
                  </a:lnTo>
                  <a:lnTo>
                    <a:pt x="1578605" y="1481931"/>
                  </a:lnTo>
                  <a:lnTo>
                    <a:pt x="1574637" y="1486958"/>
                  </a:lnTo>
                  <a:lnTo>
                    <a:pt x="1570670" y="1491986"/>
                  </a:lnTo>
                  <a:lnTo>
                    <a:pt x="1566437" y="1496748"/>
                  </a:lnTo>
                  <a:lnTo>
                    <a:pt x="1561941" y="1501511"/>
                  </a:lnTo>
                  <a:lnTo>
                    <a:pt x="1557180" y="1505744"/>
                  </a:lnTo>
                  <a:lnTo>
                    <a:pt x="1552154" y="1509713"/>
                  </a:lnTo>
                  <a:lnTo>
                    <a:pt x="1546864" y="1513946"/>
                  </a:lnTo>
                  <a:lnTo>
                    <a:pt x="1541309" y="1517650"/>
                  </a:lnTo>
                  <a:lnTo>
                    <a:pt x="1536019" y="1521090"/>
                  </a:lnTo>
                  <a:lnTo>
                    <a:pt x="1530200" y="1524000"/>
                  </a:lnTo>
                  <a:lnTo>
                    <a:pt x="1524381" y="1527175"/>
                  </a:lnTo>
                  <a:lnTo>
                    <a:pt x="1518297" y="1529821"/>
                  </a:lnTo>
                  <a:lnTo>
                    <a:pt x="1511949" y="1532202"/>
                  </a:lnTo>
                  <a:lnTo>
                    <a:pt x="1505601" y="1534319"/>
                  </a:lnTo>
                  <a:lnTo>
                    <a:pt x="1499253" y="1535906"/>
                  </a:lnTo>
                  <a:lnTo>
                    <a:pt x="1492640" y="1537494"/>
                  </a:lnTo>
                  <a:lnTo>
                    <a:pt x="1485763" y="1538288"/>
                  </a:lnTo>
                  <a:lnTo>
                    <a:pt x="1478886" y="1539346"/>
                  </a:lnTo>
                  <a:lnTo>
                    <a:pt x="1472009" y="1539875"/>
                  </a:lnTo>
                  <a:lnTo>
                    <a:pt x="1464867" y="1539875"/>
                  </a:lnTo>
                  <a:lnTo>
                    <a:pt x="1458255" y="1539611"/>
                  </a:lnTo>
                  <a:lnTo>
                    <a:pt x="1451113" y="1539346"/>
                  </a:lnTo>
                  <a:lnTo>
                    <a:pt x="1444236" y="1538288"/>
                  </a:lnTo>
                  <a:lnTo>
                    <a:pt x="1437623" y="1536965"/>
                  </a:lnTo>
                  <a:lnTo>
                    <a:pt x="1431010" y="1535377"/>
                  </a:lnTo>
                  <a:lnTo>
                    <a:pt x="1424398" y="1533525"/>
                  </a:lnTo>
                  <a:lnTo>
                    <a:pt x="1418314" y="1531673"/>
                  </a:lnTo>
                  <a:lnTo>
                    <a:pt x="1411966" y="1529292"/>
                  </a:lnTo>
                  <a:lnTo>
                    <a:pt x="1406147" y="1526381"/>
                  </a:lnTo>
                  <a:lnTo>
                    <a:pt x="1400063" y="1523471"/>
                  </a:lnTo>
                  <a:lnTo>
                    <a:pt x="1394509" y="1520296"/>
                  </a:lnTo>
                  <a:lnTo>
                    <a:pt x="1388690" y="1516592"/>
                  </a:lnTo>
                  <a:lnTo>
                    <a:pt x="1383399" y="1512888"/>
                  </a:lnTo>
                  <a:lnTo>
                    <a:pt x="1378374" y="1508919"/>
                  </a:lnTo>
                  <a:lnTo>
                    <a:pt x="1373348" y="1504686"/>
                  </a:lnTo>
                  <a:lnTo>
                    <a:pt x="1368852" y="1500188"/>
                  </a:lnTo>
                  <a:lnTo>
                    <a:pt x="1364355" y="1495425"/>
                  </a:lnTo>
                  <a:lnTo>
                    <a:pt x="1359858" y="1490663"/>
                  </a:lnTo>
                  <a:lnTo>
                    <a:pt x="1356155" y="1485636"/>
                  </a:lnTo>
                  <a:lnTo>
                    <a:pt x="1352188" y="1480344"/>
                  </a:lnTo>
                  <a:lnTo>
                    <a:pt x="1348749" y="1475052"/>
                  </a:lnTo>
                  <a:lnTo>
                    <a:pt x="1345311" y="1469496"/>
                  </a:lnTo>
                  <a:lnTo>
                    <a:pt x="1342401" y="1463675"/>
                  </a:lnTo>
                  <a:lnTo>
                    <a:pt x="1339756" y="1457854"/>
                  </a:lnTo>
                  <a:lnTo>
                    <a:pt x="1337375" y="1451504"/>
                  </a:lnTo>
                  <a:lnTo>
                    <a:pt x="1335259" y="1445154"/>
                  </a:lnTo>
                  <a:lnTo>
                    <a:pt x="1333408" y="1439069"/>
                  </a:lnTo>
                  <a:lnTo>
                    <a:pt x="1332085" y="1432454"/>
                  </a:lnTo>
                  <a:lnTo>
                    <a:pt x="1330763" y="1425840"/>
                  </a:lnTo>
                  <a:lnTo>
                    <a:pt x="1329969" y="1419490"/>
                  </a:lnTo>
                  <a:lnTo>
                    <a:pt x="1329440" y="1412611"/>
                  </a:lnTo>
                  <a:lnTo>
                    <a:pt x="1329440" y="1405731"/>
                  </a:lnTo>
                  <a:lnTo>
                    <a:pt x="1330234" y="1232958"/>
                  </a:lnTo>
                  <a:lnTo>
                    <a:pt x="1153279" y="1231636"/>
                  </a:lnTo>
                  <a:lnTo>
                    <a:pt x="1146402" y="1231371"/>
                  </a:lnTo>
                  <a:lnTo>
                    <a:pt x="1139525" y="1231106"/>
                  </a:lnTo>
                  <a:lnTo>
                    <a:pt x="1132648" y="1230048"/>
                  </a:lnTo>
                  <a:lnTo>
                    <a:pt x="1125771" y="1228990"/>
                  </a:lnTo>
                  <a:lnTo>
                    <a:pt x="1119423" y="1227138"/>
                  </a:lnTo>
                  <a:lnTo>
                    <a:pt x="1112810" y="1225286"/>
                  </a:lnTo>
                  <a:lnTo>
                    <a:pt x="1106462" y="1223433"/>
                  </a:lnTo>
                  <a:lnTo>
                    <a:pt x="1100378" y="1221052"/>
                  </a:lnTo>
                  <a:lnTo>
                    <a:pt x="1094295" y="1218406"/>
                  </a:lnTo>
                  <a:lnTo>
                    <a:pt x="1088476" y="1215231"/>
                  </a:lnTo>
                  <a:lnTo>
                    <a:pt x="1082656" y="1212056"/>
                  </a:lnTo>
                  <a:lnTo>
                    <a:pt x="1077102" y="1208352"/>
                  </a:lnTo>
                  <a:lnTo>
                    <a:pt x="1071812" y="1204648"/>
                  </a:lnTo>
                  <a:lnTo>
                    <a:pt x="1066786" y="1200679"/>
                  </a:lnTo>
                  <a:lnTo>
                    <a:pt x="1062025" y="1196446"/>
                  </a:lnTo>
                  <a:lnTo>
                    <a:pt x="1057264" y="1192213"/>
                  </a:lnTo>
                  <a:lnTo>
                    <a:pt x="1052767" y="1187450"/>
                  </a:lnTo>
                  <a:lnTo>
                    <a:pt x="1048271" y="1182688"/>
                  </a:lnTo>
                  <a:lnTo>
                    <a:pt x="1044303" y="1177396"/>
                  </a:lnTo>
                  <a:lnTo>
                    <a:pt x="1040600" y="1172104"/>
                  </a:lnTo>
                  <a:lnTo>
                    <a:pt x="1036897" y="1166813"/>
                  </a:lnTo>
                  <a:lnTo>
                    <a:pt x="1033723" y="1161256"/>
                  </a:lnTo>
                  <a:lnTo>
                    <a:pt x="1030549" y="1155435"/>
                  </a:lnTo>
                  <a:lnTo>
                    <a:pt x="1027904" y="1149615"/>
                  </a:lnTo>
                  <a:lnTo>
                    <a:pt x="1025523" y="1143265"/>
                  </a:lnTo>
                  <a:lnTo>
                    <a:pt x="1023407" y="1137444"/>
                  </a:lnTo>
                  <a:lnTo>
                    <a:pt x="1021820" y="1130829"/>
                  </a:lnTo>
                  <a:lnTo>
                    <a:pt x="1020233" y="1124215"/>
                  </a:lnTo>
                  <a:lnTo>
                    <a:pt x="1019175" y="1117600"/>
                  </a:lnTo>
                  <a:lnTo>
                    <a:pt x="1018117" y="1111250"/>
                  </a:lnTo>
                  <a:lnTo>
                    <a:pt x="1017853" y="1104371"/>
                  </a:lnTo>
                  <a:lnTo>
                    <a:pt x="1017588" y="1097492"/>
                  </a:lnTo>
                  <a:lnTo>
                    <a:pt x="1017853" y="1090613"/>
                  </a:lnTo>
                  <a:lnTo>
                    <a:pt x="1018382" y="1083733"/>
                  </a:lnTo>
                  <a:lnTo>
                    <a:pt x="1019440" y="1077383"/>
                  </a:lnTo>
                  <a:lnTo>
                    <a:pt x="1020498" y="1070769"/>
                  </a:lnTo>
                  <a:lnTo>
                    <a:pt x="1022085" y="1064154"/>
                  </a:lnTo>
                  <a:lnTo>
                    <a:pt x="1024201" y="1057804"/>
                  </a:lnTo>
                  <a:lnTo>
                    <a:pt x="1026317" y="1051719"/>
                  </a:lnTo>
                  <a:lnTo>
                    <a:pt x="1028697" y="1045633"/>
                  </a:lnTo>
                  <a:lnTo>
                    <a:pt x="1031607" y="1039813"/>
                  </a:lnTo>
                  <a:lnTo>
                    <a:pt x="1034516" y="1033992"/>
                  </a:lnTo>
                  <a:lnTo>
                    <a:pt x="1037690" y="1028435"/>
                  </a:lnTo>
                  <a:lnTo>
                    <a:pt x="1041394" y="1023144"/>
                  </a:lnTo>
                  <a:lnTo>
                    <a:pt x="1045361" y="1017852"/>
                  </a:lnTo>
                  <a:lnTo>
                    <a:pt x="1049329" y="1012825"/>
                  </a:lnTo>
                  <a:lnTo>
                    <a:pt x="1053561" y="1008063"/>
                  </a:lnTo>
                  <a:lnTo>
                    <a:pt x="1058057" y="1003565"/>
                  </a:lnTo>
                  <a:lnTo>
                    <a:pt x="1062818" y="999067"/>
                  </a:lnTo>
                  <a:lnTo>
                    <a:pt x="1067844" y="994833"/>
                  </a:lnTo>
                  <a:lnTo>
                    <a:pt x="1073134" y="990865"/>
                  </a:lnTo>
                  <a:lnTo>
                    <a:pt x="1078689" y="987160"/>
                  </a:lnTo>
                  <a:lnTo>
                    <a:pt x="1083979" y="983721"/>
                  </a:lnTo>
                  <a:lnTo>
                    <a:pt x="1089798" y="980546"/>
                  </a:lnTo>
                  <a:lnTo>
                    <a:pt x="1095617" y="977635"/>
                  </a:lnTo>
                  <a:lnTo>
                    <a:pt x="1101701" y="975254"/>
                  </a:lnTo>
                  <a:lnTo>
                    <a:pt x="1108049" y="972873"/>
                  </a:lnTo>
                  <a:lnTo>
                    <a:pt x="1114133" y="970756"/>
                  </a:lnTo>
                  <a:lnTo>
                    <a:pt x="1120745" y="968904"/>
                  </a:lnTo>
                  <a:lnTo>
                    <a:pt x="1127358" y="967581"/>
                  </a:lnTo>
                  <a:lnTo>
                    <a:pt x="1134235" y="966258"/>
                  </a:lnTo>
                  <a:lnTo>
                    <a:pt x="1141112" y="965465"/>
                  </a:lnTo>
                  <a:lnTo>
                    <a:pt x="1147989" y="965200"/>
                  </a:lnTo>
                  <a:lnTo>
                    <a:pt x="1155131" y="964935"/>
                  </a:lnTo>
                  <a:lnTo>
                    <a:pt x="1332085" y="965994"/>
                  </a:lnTo>
                  <a:lnTo>
                    <a:pt x="1332879" y="793221"/>
                  </a:lnTo>
                  <a:lnTo>
                    <a:pt x="1333143" y="786342"/>
                  </a:lnTo>
                  <a:lnTo>
                    <a:pt x="1333672" y="779463"/>
                  </a:lnTo>
                  <a:lnTo>
                    <a:pt x="1334730" y="772583"/>
                  </a:lnTo>
                  <a:lnTo>
                    <a:pt x="1335788" y="765969"/>
                  </a:lnTo>
                  <a:lnTo>
                    <a:pt x="1337375" y="759883"/>
                  </a:lnTo>
                  <a:lnTo>
                    <a:pt x="1339227" y="753269"/>
                  </a:lnTo>
                  <a:lnTo>
                    <a:pt x="1341608" y="747448"/>
                  </a:lnTo>
                  <a:lnTo>
                    <a:pt x="1343988" y="741098"/>
                  </a:lnTo>
                  <a:lnTo>
                    <a:pt x="1346633" y="735013"/>
                  </a:lnTo>
                  <a:lnTo>
                    <a:pt x="1349807" y="729456"/>
                  </a:lnTo>
                  <a:lnTo>
                    <a:pt x="1353246" y="723900"/>
                  </a:lnTo>
                  <a:lnTo>
                    <a:pt x="1356684" y="718344"/>
                  </a:lnTo>
                  <a:lnTo>
                    <a:pt x="1360652" y="713317"/>
                  </a:lnTo>
                  <a:lnTo>
                    <a:pt x="1364355" y="708290"/>
                  </a:lnTo>
                  <a:lnTo>
                    <a:pt x="1368852" y="703527"/>
                  </a:lnTo>
                  <a:lnTo>
                    <a:pt x="1373348" y="698765"/>
                  </a:lnTo>
                  <a:lnTo>
                    <a:pt x="1378109" y="694267"/>
                  </a:lnTo>
                  <a:lnTo>
                    <a:pt x="1383135" y="690298"/>
                  </a:lnTo>
                  <a:lnTo>
                    <a:pt x="1388161" y="686329"/>
                  </a:lnTo>
                  <a:lnTo>
                    <a:pt x="1393451" y="682890"/>
                  </a:lnTo>
                  <a:lnTo>
                    <a:pt x="1399270" y="679186"/>
                  </a:lnTo>
                  <a:lnTo>
                    <a:pt x="1404824" y="676275"/>
                  </a:lnTo>
                  <a:lnTo>
                    <a:pt x="1410908" y="673365"/>
                  </a:lnTo>
                  <a:lnTo>
                    <a:pt x="1416992" y="670454"/>
                  </a:lnTo>
                  <a:lnTo>
                    <a:pt x="1423075" y="668073"/>
                  </a:lnTo>
                  <a:lnTo>
                    <a:pt x="1429688" y="666221"/>
                  </a:lnTo>
                  <a:lnTo>
                    <a:pt x="1436036" y="664369"/>
                  </a:lnTo>
                  <a:lnTo>
                    <a:pt x="1442649" y="662781"/>
                  </a:lnTo>
                  <a:lnTo>
                    <a:pt x="1449261" y="661988"/>
                  </a:lnTo>
                  <a:lnTo>
                    <a:pt x="1456138" y="660929"/>
                  </a:lnTo>
                  <a:lnTo>
                    <a:pt x="1463280" y="660400"/>
                  </a:lnTo>
                  <a:close/>
                  <a:moveTo>
                    <a:pt x="714108" y="0"/>
                  </a:moveTo>
                  <a:lnTo>
                    <a:pt x="723364" y="0"/>
                  </a:lnTo>
                  <a:lnTo>
                    <a:pt x="732621" y="264"/>
                  </a:lnTo>
                  <a:lnTo>
                    <a:pt x="741349" y="529"/>
                  </a:lnTo>
                  <a:lnTo>
                    <a:pt x="750606" y="1058"/>
                  </a:lnTo>
                  <a:lnTo>
                    <a:pt x="759599" y="2115"/>
                  </a:lnTo>
                  <a:lnTo>
                    <a:pt x="768591" y="3173"/>
                  </a:lnTo>
                  <a:lnTo>
                    <a:pt x="777319" y="4495"/>
                  </a:lnTo>
                  <a:lnTo>
                    <a:pt x="786312" y="5817"/>
                  </a:lnTo>
                  <a:lnTo>
                    <a:pt x="795040" y="7404"/>
                  </a:lnTo>
                  <a:lnTo>
                    <a:pt x="803503" y="9520"/>
                  </a:lnTo>
                  <a:lnTo>
                    <a:pt x="812231" y="11635"/>
                  </a:lnTo>
                  <a:lnTo>
                    <a:pt x="820959" y="14015"/>
                  </a:lnTo>
                  <a:lnTo>
                    <a:pt x="829158" y="16395"/>
                  </a:lnTo>
                  <a:lnTo>
                    <a:pt x="837622" y="19039"/>
                  </a:lnTo>
                  <a:lnTo>
                    <a:pt x="845821" y="21948"/>
                  </a:lnTo>
                  <a:lnTo>
                    <a:pt x="853755" y="24856"/>
                  </a:lnTo>
                  <a:lnTo>
                    <a:pt x="861954" y="28294"/>
                  </a:lnTo>
                  <a:lnTo>
                    <a:pt x="869889" y="31732"/>
                  </a:lnTo>
                  <a:lnTo>
                    <a:pt x="877559" y="35434"/>
                  </a:lnTo>
                  <a:lnTo>
                    <a:pt x="885493" y="39136"/>
                  </a:lnTo>
                  <a:lnTo>
                    <a:pt x="892899" y="43102"/>
                  </a:lnTo>
                  <a:lnTo>
                    <a:pt x="900569" y="47333"/>
                  </a:lnTo>
                  <a:lnTo>
                    <a:pt x="907710" y="51299"/>
                  </a:lnTo>
                  <a:lnTo>
                    <a:pt x="915116" y="56059"/>
                  </a:lnTo>
                  <a:lnTo>
                    <a:pt x="922257" y="60554"/>
                  </a:lnTo>
                  <a:lnTo>
                    <a:pt x="929398" y="65314"/>
                  </a:lnTo>
                  <a:lnTo>
                    <a:pt x="936274" y="70338"/>
                  </a:lnTo>
                  <a:lnTo>
                    <a:pt x="943151" y="75362"/>
                  </a:lnTo>
                  <a:lnTo>
                    <a:pt x="949763" y="80915"/>
                  </a:lnTo>
                  <a:lnTo>
                    <a:pt x="956111" y="86204"/>
                  </a:lnTo>
                  <a:lnTo>
                    <a:pt x="962458" y="91757"/>
                  </a:lnTo>
                  <a:lnTo>
                    <a:pt x="968806" y="97575"/>
                  </a:lnTo>
                  <a:lnTo>
                    <a:pt x="974889" y="103392"/>
                  </a:lnTo>
                  <a:lnTo>
                    <a:pt x="980972" y="109474"/>
                  </a:lnTo>
                  <a:lnTo>
                    <a:pt x="986526" y="115556"/>
                  </a:lnTo>
                  <a:lnTo>
                    <a:pt x="992080" y="121902"/>
                  </a:lnTo>
                  <a:lnTo>
                    <a:pt x="997635" y="128513"/>
                  </a:lnTo>
                  <a:lnTo>
                    <a:pt x="1002924" y="134859"/>
                  </a:lnTo>
                  <a:lnTo>
                    <a:pt x="1008214" y="141470"/>
                  </a:lnTo>
                  <a:lnTo>
                    <a:pt x="1013239" y="148345"/>
                  </a:lnTo>
                  <a:lnTo>
                    <a:pt x="1018000" y="155220"/>
                  </a:lnTo>
                  <a:lnTo>
                    <a:pt x="1022761" y="162360"/>
                  </a:lnTo>
                  <a:lnTo>
                    <a:pt x="1027257" y="169499"/>
                  </a:lnTo>
                  <a:lnTo>
                    <a:pt x="1031489" y="176903"/>
                  </a:lnTo>
                  <a:lnTo>
                    <a:pt x="1035720" y="184043"/>
                  </a:lnTo>
                  <a:lnTo>
                    <a:pt x="1039688" y="191711"/>
                  </a:lnTo>
                  <a:lnTo>
                    <a:pt x="1043655" y="199115"/>
                  </a:lnTo>
                  <a:lnTo>
                    <a:pt x="1047093" y="206784"/>
                  </a:lnTo>
                  <a:lnTo>
                    <a:pt x="1050532" y="214717"/>
                  </a:lnTo>
                  <a:lnTo>
                    <a:pt x="1053705" y="222650"/>
                  </a:lnTo>
                  <a:lnTo>
                    <a:pt x="1057144" y="230318"/>
                  </a:lnTo>
                  <a:lnTo>
                    <a:pt x="1059788" y="238780"/>
                  </a:lnTo>
                  <a:lnTo>
                    <a:pt x="1062433" y="246713"/>
                  </a:lnTo>
                  <a:lnTo>
                    <a:pt x="1064814" y="255175"/>
                  </a:lnTo>
                  <a:lnTo>
                    <a:pt x="1067194" y="263372"/>
                  </a:lnTo>
                  <a:lnTo>
                    <a:pt x="1069310" y="271834"/>
                  </a:lnTo>
                  <a:lnTo>
                    <a:pt x="1070897" y="280031"/>
                  </a:lnTo>
                  <a:lnTo>
                    <a:pt x="1072484" y="288757"/>
                  </a:lnTo>
                  <a:lnTo>
                    <a:pt x="1074071" y="297219"/>
                  </a:lnTo>
                  <a:lnTo>
                    <a:pt x="1075129" y="305945"/>
                  </a:lnTo>
                  <a:lnTo>
                    <a:pt x="1076186" y="314936"/>
                  </a:lnTo>
                  <a:lnTo>
                    <a:pt x="1076980" y="323397"/>
                  </a:lnTo>
                  <a:lnTo>
                    <a:pt x="1077509" y="332388"/>
                  </a:lnTo>
                  <a:lnTo>
                    <a:pt x="1077773" y="341379"/>
                  </a:lnTo>
                  <a:lnTo>
                    <a:pt x="1077773" y="350369"/>
                  </a:lnTo>
                  <a:lnTo>
                    <a:pt x="1077509" y="359360"/>
                  </a:lnTo>
                  <a:lnTo>
                    <a:pt x="1077244" y="368350"/>
                  </a:lnTo>
                  <a:lnTo>
                    <a:pt x="1076716" y="377341"/>
                  </a:lnTo>
                  <a:lnTo>
                    <a:pt x="1075658" y="385803"/>
                  </a:lnTo>
                  <a:lnTo>
                    <a:pt x="1074600" y="394793"/>
                  </a:lnTo>
                  <a:lnTo>
                    <a:pt x="1073277" y="403519"/>
                  </a:lnTo>
                  <a:lnTo>
                    <a:pt x="1071955" y="411981"/>
                  </a:lnTo>
                  <a:lnTo>
                    <a:pt x="1070103" y="420707"/>
                  </a:lnTo>
                  <a:lnTo>
                    <a:pt x="1068252" y="428905"/>
                  </a:lnTo>
                  <a:lnTo>
                    <a:pt x="1065872" y="437366"/>
                  </a:lnTo>
                  <a:lnTo>
                    <a:pt x="1063756" y="445564"/>
                  </a:lnTo>
                  <a:lnTo>
                    <a:pt x="1061111" y="454026"/>
                  </a:lnTo>
                  <a:lnTo>
                    <a:pt x="1058466" y="461958"/>
                  </a:lnTo>
                  <a:lnTo>
                    <a:pt x="1055557" y="469891"/>
                  </a:lnTo>
                  <a:lnTo>
                    <a:pt x="1052383" y="478089"/>
                  </a:lnTo>
                  <a:lnTo>
                    <a:pt x="1048945" y="485757"/>
                  </a:lnTo>
                  <a:lnTo>
                    <a:pt x="1045506" y="493426"/>
                  </a:lnTo>
                  <a:lnTo>
                    <a:pt x="1041804" y="501358"/>
                  </a:lnTo>
                  <a:lnTo>
                    <a:pt x="1038101" y="508762"/>
                  </a:lnTo>
                  <a:lnTo>
                    <a:pt x="1033869" y="516166"/>
                  </a:lnTo>
                  <a:lnTo>
                    <a:pt x="1029637" y="523570"/>
                  </a:lnTo>
                  <a:lnTo>
                    <a:pt x="1025141" y="530710"/>
                  </a:lnTo>
                  <a:lnTo>
                    <a:pt x="1020380" y="537850"/>
                  </a:lnTo>
                  <a:lnTo>
                    <a:pt x="1015620" y="544725"/>
                  </a:lnTo>
                  <a:lnTo>
                    <a:pt x="1010859" y="551864"/>
                  </a:lnTo>
                  <a:lnTo>
                    <a:pt x="1005834" y="558211"/>
                  </a:lnTo>
                  <a:lnTo>
                    <a:pt x="1000544" y="564821"/>
                  </a:lnTo>
                  <a:lnTo>
                    <a:pt x="995254" y="571432"/>
                  </a:lnTo>
                  <a:lnTo>
                    <a:pt x="989436" y="578043"/>
                  </a:lnTo>
                  <a:lnTo>
                    <a:pt x="983882" y="584125"/>
                  </a:lnTo>
                  <a:lnTo>
                    <a:pt x="977798" y="590207"/>
                  </a:lnTo>
                  <a:lnTo>
                    <a:pt x="971980" y="596024"/>
                  </a:lnTo>
                  <a:lnTo>
                    <a:pt x="965632" y="601842"/>
                  </a:lnTo>
                  <a:lnTo>
                    <a:pt x="959549" y="607659"/>
                  </a:lnTo>
                  <a:lnTo>
                    <a:pt x="953201" y="612948"/>
                  </a:lnTo>
                  <a:lnTo>
                    <a:pt x="946325" y="618501"/>
                  </a:lnTo>
                  <a:lnTo>
                    <a:pt x="939713" y="623789"/>
                  </a:lnTo>
                  <a:lnTo>
                    <a:pt x="933100" y="628813"/>
                  </a:lnTo>
                  <a:lnTo>
                    <a:pt x="926224" y="633573"/>
                  </a:lnTo>
                  <a:lnTo>
                    <a:pt x="919083" y="638333"/>
                  </a:lnTo>
                  <a:lnTo>
                    <a:pt x="911942" y="642828"/>
                  </a:lnTo>
                  <a:lnTo>
                    <a:pt x="904536" y="647323"/>
                  </a:lnTo>
                  <a:lnTo>
                    <a:pt x="897131" y="651290"/>
                  </a:lnTo>
                  <a:lnTo>
                    <a:pt x="889461" y="655521"/>
                  </a:lnTo>
                  <a:lnTo>
                    <a:pt x="881791" y="659487"/>
                  </a:lnTo>
                  <a:lnTo>
                    <a:pt x="874120" y="663189"/>
                  </a:lnTo>
                  <a:lnTo>
                    <a:pt x="866186" y="666627"/>
                  </a:lnTo>
                  <a:lnTo>
                    <a:pt x="857987" y="670064"/>
                  </a:lnTo>
                  <a:lnTo>
                    <a:pt x="850052" y="672973"/>
                  </a:lnTo>
                  <a:lnTo>
                    <a:pt x="841853" y="676146"/>
                  </a:lnTo>
                  <a:lnTo>
                    <a:pt x="833654" y="679055"/>
                  </a:lnTo>
                  <a:lnTo>
                    <a:pt x="825455" y="681699"/>
                  </a:lnTo>
                  <a:lnTo>
                    <a:pt x="816992" y="684079"/>
                  </a:lnTo>
                  <a:lnTo>
                    <a:pt x="808264" y="686195"/>
                  </a:lnTo>
                  <a:lnTo>
                    <a:pt x="799800" y="688310"/>
                  </a:lnTo>
                  <a:lnTo>
                    <a:pt x="791072" y="690161"/>
                  </a:lnTo>
                  <a:lnTo>
                    <a:pt x="782609" y="691483"/>
                  </a:lnTo>
                  <a:lnTo>
                    <a:pt x="773616" y="693070"/>
                  </a:lnTo>
                  <a:lnTo>
                    <a:pt x="764624" y="694128"/>
                  </a:lnTo>
                  <a:lnTo>
                    <a:pt x="755632" y="695185"/>
                  </a:lnTo>
                  <a:lnTo>
                    <a:pt x="746639" y="695714"/>
                  </a:lnTo>
                  <a:lnTo>
                    <a:pt x="737647" y="696243"/>
                  </a:lnTo>
                  <a:lnTo>
                    <a:pt x="728390" y="696507"/>
                  </a:lnTo>
                  <a:lnTo>
                    <a:pt x="719133" y="696507"/>
                  </a:lnTo>
                  <a:lnTo>
                    <a:pt x="709876" y="696507"/>
                  </a:lnTo>
                  <a:lnTo>
                    <a:pt x="700883" y="695979"/>
                  </a:lnTo>
                  <a:lnTo>
                    <a:pt x="691891" y="695450"/>
                  </a:lnTo>
                  <a:lnTo>
                    <a:pt x="682898" y="694392"/>
                  </a:lnTo>
                  <a:lnTo>
                    <a:pt x="673906" y="693599"/>
                  </a:lnTo>
                  <a:lnTo>
                    <a:pt x="664913" y="692541"/>
                  </a:lnTo>
                  <a:lnTo>
                    <a:pt x="656186" y="690954"/>
                  </a:lnTo>
                  <a:lnTo>
                    <a:pt x="647458" y="689103"/>
                  </a:lnTo>
                  <a:lnTo>
                    <a:pt x="638730" y="687252"/>
                  </a:lnTo>
                  <a:lnTo>
                    <a:pt x="630266" y="684872"/>
                  </a:lnTo>
                  <a:lnTo>
                    <a:pt x="621538" y="683021"/>
                  </a:lnTo>
                  <a:lnTo>
                    <a:pt x="613339" y="680113"/>
                  </a:lnTo>
                  <a:lnTo>
                    <a:pt x="604876" y="677468"/>
                  </a:lnTo>
                  <a:lnTo>
                    <a:pt x="596676" y="674824"/>
                  </a:lnTo>
                  <a:lnTo>
                    <a:pt x="588478" y="671651"/>
                  </a:lnTo>
                  <a:lnTo>
                    <a:pt x="580543" y="668213"/>
                  </a:lnTo>
                  <a:lnTo>
                    <a:pt x="572873" y="665040"/>
                  </a:lnTo>
                  <a:lnTo>
                    <a:pt x="564674" y="661603"/>
                  </a:lnTo>
                  <a:lnTo>
                    <a:pt x="557004" y="657636"/>
                  </a:lnTo>
                  <a:lnTo>
                    <a:pt x="549598" y="653405"/>
                  </a:lnTo>
                  <a:lnTo>
                    <a:pt x="541928" y="649439"/>
                  </a:lnTo>
                  <a:lnTo>
                    <a:pt x="534787" y="645208"/>
                  </a:lnTo>
                  <a:lnTo>
                    <a:pt x="527382" y="640713"/>
                  </a:lnTo>
                  <a:lnTo>
                    <a:pt x="520241" y="635953"/>
                  </a:lnTo>
                  <a:lnTo>
                    <a:pt x="513364" y="631193"/>
                  </a:lnTo>
                  <a:lnTo>
                    <a:pt x="506223" y="626169"/>
                  </a:lnTo>
                  <a:lnTo>
                    <a:pt x="499611" y="621145"/>
                  </a:lnTo>
                  <a:lnTo>
                    <a:pt x="492734" y="615592"/>
                  </a:lnTo>
                  <a:lnTo>
                    <a:pt x="486122" y="610303"/>
                  </a:lnTo>
                  <a:lnTo>
                    <a:pt x="480039" y="604750"/>
                  </a:lnTo>
                  <a:lnTo>
                    <a:pt x="473691" y="598933"/>
                  </a:lnTo>
                  <a:lnTo>
                    <a:pt x="467873" y="593115"/>
                  </a:lnTo>
                  <a:lnTo>
                    <a:pt x="461790" y="587298"/>
                  </a:lnTo>
                  <a:lnTo>
                    <a:pt x="455971" y="580952"/>
                  </a:lnTo>
                  <a:lnTo>
                    <a:pt x="450152" y="574605"/>
                  </a:lnTo>
                  <a:lnTo>
                    <a:pt x="444863" y="568523"/>
                  </a:lnTo>
                  <a:lnTo>
                    <a:pt x="439573" y="561913"/>
                  </a:lnTo>
                  <a:lnTo>
                    <a:pt x="434283" y="555038"/>
                  </a:lnTo>
                  <a:lnTo>
                    <a:pt x="429258" y="548162"/>
                  </a:lnTo>
                  <a:lnTo>
                    <a:pt x="424497" y="541287"/>
                  </a:lnTo>
                  <a:lnTo>
                    <a:pt x="419737" y="534148"/>
                  </a:lnTo>
                  <a:lnTo>
                    <a:pt x="415240" y="527008"/>
                  </a:lnTo>
                  <a:lnTo>
                    <a:pt x="411009" y="519868"/>
                  </a:lnTo>
                  <a:lnTo>
                    <a:pt x="406777" y="512464"/>
                  </a:lnTo>
                  <a:lnTo>
                    <a:pt x="402545" y="505060"/>
                  </a:lnTo>
                  <a:lnTo>
                    <a:pt x="398842" y="497392"/>
                  </a:lnTo>
                  <a:lnTo>
                    <a:pt x="395140" y="489988"/>
                  </a:lnTo>
                  <a:lnTo>
                    <a:pt x="391966" y="481791"/>
                  </a:lnTo>
                  <a:lnTo>
                    <a:pt x="388792" y="474122"/>
                  </a:lnTo>
                  <a:lnTo>
                    <a:pt x="385618" y="466189"/>
                  </a:lnTo>
                  <a:lnTo>
                    <a:pt x="382709" y="458256"/>
                  </a:lnTo>
                  <a:lnTo>
                    <a:pt x="380064" y="449795"/>
                  </a:lnTo>
                  <a:lnTo>
                    <a:pt x="377684" y="441862"/>
                  </a:lnTo>
                  <a:lnTo>
                    <a:pt x="375303" y="433400"/>
                  </a:lnTo>
                  <a:lnTo>
                    <a:pt x="373187" y="425203"/>
                  </a:lnTo>
                  <a:lnTo>
                    <a:pt x="371336" y="416477"/>
                  </a:lnTo>
                  <a:lnTo>
                    <a:pt x="370014" y="407750"/>
                  </a:lnTo>
                  <a:lnTo>
                    <a:pt x="368427" y="399289"/>
                  </a:lnTo>
                  <a:lnTo>
                    <a:pt x="367369" y="390562"/>
                  </a:lnTo>
                  <a:lnTo>
                    <a:pt x="366311" y="382101"/>
                  </a:lnTo>
                  <a:lnTo>
                    <a:pt x="365517" y="373110"/>
                  </a:lnTo>
                  <a:lnTo>
                    <a:pt x="364988" y="364120"/>
                  </a:lnTo>
                  <a:lnTo>
                    <a:pt x="364724" y="355129"/>
                  </a:lnTo>
                  <a:lnTo>
                    <a:pt x="364724" y="346403"/>
                  </a:lnTo>
                  <a:lnTo>
                    <a:pt x="364988" y="337412"/>
                  </a:lnTo>
                  <a:lnTo>
                    <a:pt x="365253" y="328422"/>
                  </a:lnTo>
                  <a:lnTo>
                    <a:pt x="365782" y="319695"/>
                  </a:lnTo>
                  <a:lnTo>
                    <a:pt x="366575" y="310705"/>
                  </a:lnTo>
                  <a:lnTo>
                    <a:pt x="367898" y="301979"/>
                  </a:lnTo>
                  <a:lnTo>
                    <a:pt x="368956" y="292988"/>
                  </a:lnTo>
                  <a:lnTo>
                    <a:pt x="370542" y="284791"/>
                  </a:lnTo>
                  <a:lnTo>
                    <a:pt x="372394" y="276064"/>
                  </a:lnTo>
                  <a:lnTo>
                    <a:pt x="374245" y="267603"/>
                  </a:lnTo>
                  <a:lnTo>
                    <a:pt x="376626" y="259141"/>
                  </a:lnTo>
                  <a:lnTo>
                    <a:pt x="378477" y="250944"/>
                  </a:lnTo>
                  <a:lnTo>
                    <a:pt x="381386" y="242746"/>
                  </a:lnTo>
                  <a:lnTo>
                    <a:pt x="384031" y="234549"/>
                  </a:lnTo>
                  <a:lnTo>
                    <a:pt x="386940" y="226616"/>
                  </a:lnTo>
                  <a:lnTo>
                    <a:pt x="390114" y="218683"/>
                  </a:lnTo>
                  <a:lnTo>
                    <a:pt x="393553" y="210750"/>
                  </a:lnTo>
                  <a:lnTo>
                    <a:pt x="396991" y="203082"/>
                  </a:lnTo>
                  <a:lnTo>
                    <a:pt x="400694" y="195678"/>
                  </a:lnTo>
                  <a:lnTo>
                    <a:pt x="404396" y="187745"/>
                  </a:lnTo>
                  <a:lnTo>
                    <a:pt x="408628" y="180341"/>
                  </a:lnTo>
                  <a:lnTo>
                    <a:pt x="412860" y="173201"/>
                  </a:lnTo>
                  <a:lnTo>
                    <a:pt x="417356" y="165797"/>
                  </a:lnTo>
                  <a:lnTo>
                    <a:pt x="422117" y="158658"/>
                  </a:lnTo>
                  <a:lnTo>
                    <a:pt x="426878" y="151783"/>
                  </a:lnTo>
                  <a:lnTo>
                    <a:pt x="431638" y="144907"/>
                  </a:lnTo>
                  <a:lnTo>
                    <a:pt x="436664" y="138297"/>
                  </a:lnTo>
                  <a:lnTo>
                    <a:pt x="441953" y="131686"/>
                  </a:lnTo>
                  <a:lnTo>
                    <a:pt x="447243" y="125075"/>
                  </a:lnTo>
                  <a:lnTo>
                    <a:pt x="453062" y="118993"/>
                  </a:lnTo>
                  <a:lnTo>
                    <a:pt x="458616" y="112647"/>
                  </a:lnTo>
                  <a:lnTo>
                    <a:pt x="464434" y="106301"/>
                  </a:lnTo>
                  <a:lnTo>
                    <a:pt x="470518" y="100483"/>
                  </a:lnTo>
                  <a:lnTo>
                    <a:pt x="476865" y="94666"/>
                  </a:lnTo>
                  <a:lnTo>
                    <a:pt x="482948" y="89113"/>
                  </a:lnTo>
                  <a:lnTo>
                    <a:pt x="489560" y="83560"/>
                  </a:lnTo>
                  <a:lnTo>
                    <a:pt x="496172" y="78271"/>
                  </a:lnTo>
                  <a:lnTo>
                    <a:pt x="502520" y="72983"/>
                  </a:lnTo>
                  <a:lnTo>
                    <a:pt x="509397" y="67958"/>
                  </a:lnTo>
                  <a:lnTo>
                    <a:pt x="516538" y="62934"/>
                  </a:lnTo>
                  <a:lnTo>
                    <a:pt x="523414" y="58175"/>
                  </a:lnTo>
                  <a:lnTo>
                    <a:pt x="530820" y="53679"/>
                  </a:lnTo>
                  <a:lnTo>
                    <a:pt x="537961" y="49184"/>
                  </a:lnTo>
                  <a:lnTo>
                    <a:pt x="545367" y="45217"/>
                  </a:lnTo>
                  <a:lnTo>
                    <a:pt x="553301" y="40987"/>
                  </a:lnTo>
                  <a:lnTo>
                    <a:pt x="560707" y="37020"/>
                  </a:lnTo>
                  <a:lnTo>
                    <a:pt x="568377" y="33583"/>
                  </a:lnTo>
                  <a:lnTo>
                    <a:pt x="576311" y="29881"/>
                  </a:lnTo>
                  <a:lnTo>
                    <a:pt x="584510" y="26707"/>
                  </a:lnTo>
                  <a:lnTo>
                    <a:pt x="592445" y="23534"/>
                  </a:lnTo>
                  <a:lnTo>
                    <a:pt x="600379" y="20361"/>
                  </a:lnTo>
                  <a:lnTo>
                    <a:pt x="608843" y="17717"/>
                  </a:lnTo>
                  <a:lnTo>
                    <a:pt x="617042" y="15073"/>
                  </a:lnTo>
                  <a:lnTo>
                    <a:pt x="625505" y="12693"/>
                  </a:lnTo>
                  <a:lnTo>
                    <a:pt x="633969" y="10313"/>
                  </a:lnTo>
                  <a:lnTo>
                    <a:pt x="642697" y="8462"/>
                  </a:lnTo>
                  <a:lnTo>
                    <a:pt x="651425" y="6875"/>
                  </a:lnTo>
                  <a:lnTo>
                    <a:pt x="659888" y="5024"/>
                  </a:lnTo>
                  <a:lnTo>
                    <a:pt x="668881" y="3702"/>
                  </a:lnTo>
                  <a:lnTo>
                    <a:pt x="677873" y="2644"/>
                  </a:lnTo>
                  <a:lnTo>
                    <a:pt x="686601" y="1851"/>
                  </a:lnTo>
                  <a:lnTo>
                    <a:pt x="695858" y="793"/>
                  </a:lnTo>
                  <a:lnTo>
                    <a:pt x="704851" y="264"/>
                  </a:lnTo>
                  <a:lnTo>
                    <a:pt x="71410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18441" name="文本框 1027">
            <a:extLst>
              <a:ext uri="{FF2B5EF4-FFF2-40B4-BE49-F238E27FC236}">
                <a16:creationId xmlns:a16="http://schemas.microsoft.com/office/drawing/2014/main" id="{ABB13508-E8C7-AEBC-8A65-3DFECA15F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3846513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/>
              <a:t>答辩人：陈宇轩</a:t>
            </a:r>
          </a:p>
        </p:txBody>
      </p:sp>
      <p:sp>
        <p:nvSpPr>
          <p:cNvPr id="18442" name="文本框 112">
            <a:extLst>
              <a:ext uri="{FF2B5EF4-FFF2-40B4-BE49-F238E27FC236}">
                <a16:creationId xmlns:a16="http://schemas.microsoft.com/office/drawing/2014/main" id="{468F56B5-0CB2-9E17-39F2-B2EE80548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300" y="3846513"/>
            <a:ext cx="249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/>
              <a:t>指导教师：林世平老师</a:t>
            </a:r>
          </a:p>
        </p:txBody>
      </p:sp>
      <p:sp>
        <p:nvSpPr>
          <p:cNvPr id="18443" name="文本框 1066">
            <a:extLst>
              <a:ext uri="{FF2B5EF4-FFF2-40B4-BE49-F238E27FC236}">
                <a16:creationId xmlns:a16="http://schemas.microsoft.com/office/drawing/2014/main" id="{C4B1E1A4-4A58-23E9-5241-4B4B80530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888" y="598488"/>
            <a:ext cx="1825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chemeClr val="bg1"/>
                </a:solidFill>
              </a:rPr>
              <a:t>阳光学院</a:t>
            </a:r>
          </a:p>
        </p:txBody>
      </p:sp>
      <p:sp>
        <p:nvSpPr>
          <p:cNvPr id="1068" name="矩形 1067">
            <a:extLst>
              <a:ext uri="{FF2B5EF4-FFF2-40B4-BE49-F238E27FC236}">
                <a16:creationId xmlns:a16="http://schemas.microsoft.com/office/drawing/2014/main" id="{AC851C40-1364-61F4-17D2-31A02FA91044}"/>
              </a:ext>
            </a:extLst>
          </p:cNvPr>
          <p:cNvSpPr/>
          <p:nvPr/>
        </p:nvSpPr>
        <p:spPr>
          <a:xfrm>
            <a:off x="1466850" y="2439988"/>
            <a:ext cx="9677400" cy="2114550"/>
          </a:xfrm>
          <a:prstGeom prst="rect">
            <a:avLst/>
          </a:prstGeom>
          <a:noFill/>
          <a:ln w="254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2B55F5C5-FB48-002C-9F3E-7E4B00082CE3}"/>
              </a:ext>
            </a:extLst>
          </p:cNvPr>
          <p:cNvSpPr/>
          <p:nvPr/>
        </p:nvSpPr>
        <p:spPr>
          <a:xfrm>
            <a:off x="10906125" y="4237038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AB2B93B-2C14-E753-540B-404ACCF2BDDD}"/>
              </a:ext>
            </a:extLst>
          </p:cNvPr>
          <p:cNvSpPr/>
          <p:nvPr/>
        </p:nvSpPr>
        <p:spPr>
          <a:xfrm>
            <a:off x="10637838" y="4008438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57E6E50F-9B9E-EF4B-4596-174DAC427FFE}"/>
              </a:ext>
            </a:extLst>
          </p:cNvPr>
          <p:cNvSpPr/>
          <p:nvPr/>
        </p:nvSpPr>
        <p:spPr>
          <a:xfrm>
            <a:off x="1308100" y="2233613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E07ECE1B-158D-88BD-9F96-1ED6A25CCC31}"/>
              </a:ext>
            </a:extLst>
          </p:cNvPr>
          <p:cNvSpPr/>
          <p:nvPr/>
        </p:nvSpPr>
        <p:spPr>
          <a:xfrm>
            <a:off x="1460500" y="2386013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8EBF8DDF-413C-8005-A8B6-2186CC562710}"/>
              </a:ext>
            </a:extLst>
          </p:cNvPr>
          <p:cNvSpPr/>
          <p:nvPr/>
        </p:nvSpPr>
        <p:spPr>
          <a:xfrm rot="5400000">
            <a:off x="2009775" y="-1552575"/>
            <a:ext cx="914400" cy="4933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BDE5308-F933-A286-4435-FF4A09C040F2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5AF315E-C82F-9944-DDF2-0B7CDE64D895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1EF6761F-61F0-EC20-186E-B442A625E748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6BF8967B-432C-4CCA-FC72-6D8FAA3C0502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86615031-80F3-81A1-719C-90420FB60BB1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46DF9374-81BE-2E23-1ED9-5423D3E26C51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5AED055F-E4BD-06F5-4B3A-0418A245C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47DC1269-6343-5C71-5760-46A435BE2597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6E428D77-29D2-258A-F2CE-844C22884BC2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3077" name="文本框 11">
            <a:extLst>
              <a:ext uri="{FF2B5EF4-FFF2-40B4-BE49-F238E27FC236}">
                <a16:creationId xmlns:a16="http://schemas.microsoft.com/office/drawing/2014/main" id="{0BAA6C63-C16A-7FB8-2D7A-2C7C04974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88963"/>
            <a:ext cx="1108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chemeClr val="bg1"/>
                </a:solidFill>
              </a:rPr>
              <a:t>目录</a:t>
            </a:r>
          </a:p>
        </p:txBody>
      </p:sp>
      <p:pic>
        <p:nvPicPr>
          <p:cNvPr id="3078" name="图片 12">
            <a:extLst>
              <a:ext uri="{FF2B5EF4-FFF2-40B4-BE49-F238E27FC236}">
                <a16:creationId xmlns:a16="http://schemas.microsoft.com/office/drawing/2014/main" id="{AFD850F4-9911-1A18-450A-D17B504D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9" name="组合 49">
            <a:extLst>
              <a:ext uri="{FF2B5EF4-FFF2-40B4-BE49-F238E27FC236}">
                <a16:creationId xmlns:a16="http://schemas.microsoft.com/office/drawing/2014/main" id="{95B66CC5-D91E-2F2C-F497-5C05E7972822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1947863"/>
            <a:ext cx="1419225" cy="1854200"/>
            <a:chOff x="1265268" y="2101178"/>
            <a:chExt cx="1418480" cy="1853011"/>
          </a:xfrm>
        </p:grpSpPr>
        <p:grpSp>
          <p:nvGrpSpPr>
            <p:cNvPr id="3102" name="组合 34">
              <a:extLst>
                <a:ext uri="{FF2B5EF4-FFF2-40B4-BE49-F238E27FC236}">
                  <a16:creationId xmlns:a16="http://schemas.microsoft.com/office/drawing/2014/main" id="{4AA7E2F6-2667-332D-4D90-E17AE94DE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5268" y="2101178"/>
              <a:ext cx="1277954" cy="1277954"/>
              <a:chOff x="1131485" y="2234042"/>
              <a:chExt cx="1607262" cy="1607262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29C23DE-693E-B326-9DFA-C8C33C44DF8F}"/>
                  </a:ext>
                </a:extLst>
              </p:cNvPr>
              <p:cNvSpPr/>
              <p:nvPr/>
            </p:nvSpPr>
            <p:spPr>
              <a:xfrm>
                <a:off x="1131485" y="2234042"/>
                <a:ext cx="1606398" cy="1608206"/>
              </a:xfrm>
              <a:prstGeom prst="ellipse">
                <a:avLst/>
              </a:prstGeom>
              <a:solidFill>
                <a:srgbClr val="4B649F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D8A893C-41F4-43B0-5ED7-2CD6E8C51F07}"/>
                  </a:ext>
                </a:extLst>
              </p:cNvPr>
              <p:cNvSpPr/>
              <p:nvPr/>
            </p:nvSpPr>
            <p:spPr>
              <a:xfrm>
                <a:off x="1241240" y="2343782"/>
                <a:ext cx="1386889" cy="13887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106" name="KSO_Shape">
                <a:extLst>
                  <a:ext uri="{FF2B5EF4-FFF2-40B4-BE49-F238E27FC236}">
                    <a16:creationId xmlns:a16="http://schemas.microsoft.com/office/drawing/2014/main" id="{A9AACAB8-A7A4-5E3C-EBF3-B3A0D3428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0150" y="2597150"/>
                <a:ext cx="909932" cy="881046"/>
              </a:xfrm>
              <a:custGeom>
                <a:avLst/>
                <a:gdLst>
                  <a:gd name="T0" fmla="*/ 9 w 8965002"/>
                  <a:gd name="T1" fmla="*/ 4 h 8673857"/>
                  <a:gd name="T2" fmla="*/ 9 w 8965002"/>
                  <a:gd name="T3" fmla="*/ 4 h 8673857"/>
                  <a:gd name="T4" fmla="*/ 10 w 8965002"/>
                  <a:gd name="T5" fmla="*/ 5 h 8673857"/>
                  <a:gd name="T6" fmla="*/ 8 w 8965002"/>
                  <a:gd name="T7" fmla="*/ 8 h 8673857"/>
                  <a:gd name="T8" fmla="*/ 7 w 8965002"/>
                  <a:gd name="T9" fmla="*/ 8 h 8673857"/>
                  <a:gd name="T10" fmla="*/ 6 w 8965002"/>
                  <a:gd name="T11" fmla="*/ 8 h 8673857"/>
                  <a:gd name="T12" fmla="*/ 6 w 8965002"/>
                  <a:gd name="T13" fmla="*/ 9 h 8673857"/>
                  <a:gd name="T14" fmla="*/ 6 w 8965002"/>
                  <a:gd name="T15" fmla="*/ 9 h 8673857"/>
                  <a:gd name="T16" fmla="*/ 6 w 8965002"/>
                  <a:gd name="T17" fmla="*/ 10 h 8673857"/>
                  <a:gd name="T18" fmla="*/ 5 w 8965002"/>
                  <a:gd name="T19" fmla="*/ 9 h 8673857"/>
                  <a:gd name="T20" fmla="*/ 4 w 8965002"/>
                  <a:gd name="T21" fmla="*/ 9 h 8673857"/>
                  <a:gd name="T22" fmla="*/ 3 w 8965002"/>
                  <a:gd name="T23" fmla="*/ 9 h 8673857"/>
                  <a:gd name="T24" fmla="*/ 3 w 8965002"/>
                  <a:gd name="T25" fmla="*/ 9 h 8673857"/>
                  <a:gd name="T26" fmla="*/ 3 w 8965002"/>
                  <a:gd name="T27" fmla="*/ 9 h 8673857"/>
                  <a:gd name="T28" fmla="*/ 3 w 8965002"/>
                  <a:gd name="T29" fmla="*/ 7 h 8673857"/>
                  <a:gd name="T30" fmla="*/ 3 w 8965002"/>
                  <a:gd name="T31" fmla="*/ 6 h 8673857"/>
                  <a:gd name="T32" fmla="*/ 4 w 8965002"/>
                  <a:gd name="T33" fmla="*/ 6 h 8673857"/>
                  <a:gd name="T34" fmla="*/ 6 w 8965002"/>
                  <a:gd name="T35" fmla="*/ 6 h 8673857"/>
                  <a:gd name="T36" fmla="*/ 6 w 8965002"/>
                  <a:gd name="T37" fmla="*/ 7 h 8673857"/>
                  <a:gd name="T38" fmla="*/ 7 w 8965002"/>
                  <a:gd name="T39" fmla="*/ 7 h 8673857"/>
                  <a:gd name="T40" fmla="*/ 9 w 8965002"/>
                  <a:gd name="T41" fmla="*/ 4 h 8673857"/>
                  <a:gd name="T42" fmla="*/ 7 w 8965002"/>
                  <a:gd name="T43" fmla="*/ 0 h 8673857"/>
                  <a:gd name="T44" fmla="*/ 9 w 8965002"/>
                  <a:gd name="T45" fmla="*/ 0 h 8673857"/>
                  <a:gd name="T46" fmla="*/ 9 w 8965002"/>
                  <a:gd name="T47" fmla="*/ 1 h 8673857"/>
                  <a:gd name="T48" fmla="*/ 7 w 8965002"/>
                  <a:gd name="T49" fmla="*/ 4 h 8673857"/>
                  <a:gd name="T50" fmla="*/ 6 w 8965002"/>
                  <a:gd name="T51" fmla="*/ 5 h 8673857"/>
                  <a:gd name="T52" fmla="*/ 2 w 8965002"/>
                  <a:gd name="T53" fmla="*/ 5 h 8673857"/>
                  <a:gd name="T54" fmla="*/ 1 w 8965002"/>
                  <a:gd name="T55" fmla="*/ 6 h 8673857"/>
                  <a:gd name="T56" fmla="*/ 2 w 8965002"/>
                  <a:gd name="T57" fmla="*/ 7 h 8673857"/>
                  <a:gd name="T58" fmla="*/ 2 w 8965002"/>
                  <a:gd name="T59" fmla="*/ 7 h 8673857"/>
                  <a:gd name="T60" fmla="*/ 2 w 8965002"/>
                  <a:gd name="T61" fmla="*/ 8 h 8673857"/>
                  <a:gd name="T62" fmla="*/ 0 w 8965002"/>
                  <a:gd name="T63" fmla="*/ 6 h 8673857"/>
                  <a:gd name="T64" fmla="*/ 0 w 8965002"/>
                  <a:gd name="T65" fmla="*/ 5 h 8673857"/>
                  <a:gd name="T66" fmla="*/ 3 w 8965002"/>
                  <a:gd name="T67" fmla="*/ 1 h 8673857"/>
                  <a:gd name="T68" fmla="*/ 4 w 8965002"/>
                  <a:gd name="T69" fmla="*/ 0 h 8673857"/>
                  <a:gd name="T70" fmla="*/ 7 w 8965002"/>
                  <a:gd name="T71" fmla="*/ 0 h 867385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8965002"/>
                  <a:gd name="T109" fmla="*/ 0 h 8673857"/>
                  <a:gd name="T110" fmla="*/ 8965002 w 8965002"/>
                  <a:gd name="T111" fmla="*/ 8673857 h 867385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8965002" h="8673857">
                    <a:moveTo>
                      <a:pt x="8267042" y="3603669"/>
                    </a:moveTo>
                    <a:cubicBezTo>
                      <a:pt x="8267042" y="3603669"/>
                      <a:pt x="8267042" y="3603669"/>
                      <a:pt x="8503636" y="3603669"/>
                    </a:cubicBezTo>
                    <a:cubicBezTo>
                      <a:pt x="8770275" y="3603669"/>
                      <a:pt x="9115779" y="3885289"/>
                      <a:pt x="8894206" y="4343392"/>
                    </a:cubicBezTo>
                    <a:cubicBezTo>
                      <a:pt x="8894206" y="4343392"/>
                      <a:pt x="8894206" y="4343392"/>
                      <a:pt x="6963891" y="7249712"/>
                    </a:cubicBezTo>
                    <a:cubicBezTo>
                      <a:pt x="6817428" y="7463743"/>
                      <a:pt x="6610877" y="7475008"/>
                      <a:pt x="6509479" y="7475008"/>
                    </a:cubicBezTo>
                    <a:cubicBezTo>
                      <a:pt x="6509479" y="7475008"/>
                      <a:pt x="6509479" y="7475008"/>
                      <a:pt x="5375325" y="7475008"/>
                    </a:cubicBezTo>
                    <a:cubicBezTo>
                      <a:pt x="5375325" y="7475008"/>
                      <a:pt x="5375325" y="7475008"/>
                      <a:pt x="5375325" y="8391212"/>
                    </a:cubicBezTo>
                    <a:cubicBezTo>
                      <a:pt x="5375325" y="8503860"/>
                      <a:pt x="5326504" y="8586469"/>
                      <a:pt x="5225106" y="8639038"/>
                    </a:cubicBezTo>
                    <a:cubicBezTo>
                      <a:pt x="5180040" y="8661567"/>
                      <a:pt x="5131219" y="8672833"/>
                      <a:pt x="5086153" y="8672833"/>
                    </a:cubicBezTo>
                    <a:cubicBezTo>
                      <a:pt x="5026066" y="8672833"/>
                      <a:pt x="4962223" y="8654057"/>
                      <a:pt x="4909646" y="8620263"/>
                    </a:cubicBezTo>
                    <a:cubicBezTo>
                      <a:pt x="4909646" y="8620263"/>
                      <a:pt x="4909646" y="8620263"/>
                      <a:pt x="4027109" y="8023229"/>
                    </a:cubicBezTo>
                    <a:cubicBezTo>
                      <a:pt x="4027109" y="8023229"/>
                      <a:pt x="4027109" y="8023229"/>
                      <a:pt x="3163349" y="8620263"/>
                    </a:cubicBezTo>
                    <a:cubicBezTo>
                      <a:pt x="3069463" y="8684097"/>
                      <a:pt x="2949287" y="8691607"/>
                      <a:pt x="2847889" y="8639038"/>
                    </a:cubicBezTo>
                    <a:cubicBezTo>
                      <a:pt x="2750247" y="8586469"/>
                      <a:pt x="2686404" y="8503860"/>
                      <a:pt x="2686404" y="8391212"/>
                    </a:cubicBezTo>
                    <a:cubicBezTo>
                      <a:pt x="2686404" y="8391212"/>
                      <a:pt x="2686404" y="8391212"/>
                      <a:pt x="2686404" y="6100701"/>
                    </a:cubicBezTo>
                    <a:cubicBezTo>
                      <a:pt x="2686404" y="5559991"/>
                      <a:pt x="2990598" y="5237066"/>
                      <a:pt x="3170860" y="5131928"/>
                    </a:cubicBezTo>
                    <a:cubicBezTo>
                      <a:pt x="3215926" y="5105644"/>
                      <a:pt x="3268503" y="5090624"/>
                      <a:pt x="3324835" y="5090624"/>
                    </a:cubicBezTo>
                    <a:cubicBezTo>
                      <a:pt x="3324835" y="5090624"/>
                      <a:pt x="3324835" y="5090624"/>
                      <a:pt x="5690785" y="5090624"/>
                    </a:cubicBezTo>
                    <a:cubicBezTo>
                      <a:pt x="5371570" y="5406038"/>
                      <a:pt x="5367814" y="5980543"/>
                      <a:pt x="5367814" y="6280938"/>
                    </a:cubicBezTo>
                    <a:cubicBezTo>
                      <a:pt x="5367814" y="6280938"/>
                      <a:pt x="5367814" y="6280938"/>
                      <a:pt x="6227818" y="6280938"/>
                    </a:cubicBezTo>
                    <a:cubicBezTo>
                      <a:pt x="6227818" y="6280938"/>
                      <a:pt x="6227818" y="6280938"/>
                      <a:pt x="8267042" y="3603669"/>
                    </a:cubicBezTo>
                    <a:close/>
                    <a:moveTo>
                      <a:pt x="6109875" y="128"/>
                    </a:moveTo>
                    <a:cubicBezTo>
                      <a:pt x="6829153" y="-2490"/>
                      <a:pt x="7579192" y="34821"/>
                      <a:pt x="8198796" y="137601"/>
                    </a:cubicBezTo>
                    <a:cubicBezTo>
                      <a:pt x="8705745" y="220201"/>
                      <a:pt x="8739542" y="678257"/>
                      <a:pt x="8578069" y="884757"/>
                    </a:cubicBezTo>
                    <a:cubicBezTo>
                      <a:pt x="8578069" y="884757"/>
                      <a:pt x="6234838" y="3955980"/>
                      <a:pt x="6208552" y="3974753"/>
                    </a:cubicBezTo>
                    <a:cubicBezTo>
                      <a:pt x="6107162" y="4098653"/>
                      <a:pt x="5953199" y="4177498"/>
                      <a:pt x="5780461" y="4177498"/>
                    </a:cubicBezTo>
                    <a:cubicBezTo>
                      <a:pt x="5780461" y="4177498"/>
                      <a:pt x="5780461" y="4177498"/>
                      <a:pt x="2209285" y="4177498"/>
                    </a:cubicBezTo>
                    <a:cubicBezTo>
                      <a:pt x="1818747" y="4177498"/>
                      <a:pt x="970076" y="4545444"/>
                      <a:pt x="1150325" y="5476573"/>
                    </a:cubicBezTo>
                    <a:cubicBezTo>
                      <a:pt x="1217918" y="5825746"/>
                      <a:pt x="1465760" y="6103583"/>
                      <a:pt x="1799971" y="6223729"/>
                    </a:cubicBezTo>
                    <a:cubicBezTo>
                      <a:pt x="1875075" y="6253765"/>
                      <a:pt x="2002751" y="6268783"/>
                      <a:pt x="2085365" y="6280047"/>
                    </a:cubicBezTo>
                    <a:cubicBezTo>
                      <a:pt x="2085365" y="6280047"/>
                      <a:pt x="2085365" y="6280047"/>
                      <a:pt x="2085365" y="7473994"/>
                    </a:cubicBezTo>
                    <a:cubicBezTo>
                      <a:pt x="1582171" y="7440203"/>
                      <a:pt x="335451" y="7004675"/>
                      <a:pt x="53813" y="5720619"/>
                    </a:cubicBezTo>
                    <a:cubicBezTo>
                      <a:pt x="-25046" y="5397728"/>
                      <a:pt x="-13780" y="5056063"/>
                      <a:pt x="65078" y="4729417"/>
                    </a:cubicBezTo>
                    <a:cubicBezTo>
                      <a:pt x="282879" y="3283915"/>
                      <a:pt x="2351982" y="944830"/>
                      <a:pt x="2716235" y="670748"/>
                    </a:cubicBezTo>
                    <a:cubicBezTo>
                      <a:pt x="2960321" y="471756"/>
                      <a:pt x="3234449" y="310311"/>
                      <a:pt x="3516088" y="227711"/>
                    </a:cubicBezTo>
                    <a:cubicBezTo>
                      <a:pt x="3797726" y="119767"/>
                      <a:pt x="4911078" y="4491"/>
                      <a:pt x="6109875" y="128"/>
                    </a:cubicBezTo>
                    <a:close/>
                  </a:path>
                </a:pathLst>
              </a:custGeom>
              <a:solidFill>
                <a:srgbClr val="4B6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endParaRPr lang="zh-CN" altLang="en-US"/>
              </a:p>
            </p:txBody>
          </p:sp>
        </p:grpSp>
        <p:sp>
          <p:nvSpPr>
            <p:cNvPr id="3103" name="文本框 39">
              <a:extLst>
                <a:ext uri="{FF2B5EF4-FFF2-40B4-BE49-F238E27FC236}">
                  <a16:creationId xmlns:a16="http://schemas.microsoft.com/office/drawing/2014/main" id="{80971968-6AA3-BB0F-DD5A-5135A7B162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7976" y="3492524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4B649F"/>
                  </a:solidFill>
                </a:rPr>
                <a:t>第一部分</a:t>
              </a:r>
            </a:p>
          </p:txBody>
        </p:sp>
      </p:grpSp>
      <p:grpSp>
        <p:nvGrpSpPr>
          <p:cNvPr id="3080" name="组合 50">
            <a:extLst>
              <a:ext uri="{FF2B5EF4-FFF2-40B4-BE49-F238E27FC236}">
                <a16:creationId xmlns:a16="http://schemas.microsoft.com/office/drawing/2014/main" id="{E061EFD3-7B2E-E788-855B-91138486DF19}"/>
              </a:ext>
            </a:extLst>
          </p:cNvPr>
          <p:cNvGrpSpPr>
            <a:grpSpLocks/>
          </p:cNvGrpSpPr>
          <p:nvPr/>
        </p:nvGrpSpPr>
        <p:grpSpPr bwMode="auto">
          <a:xfrm>
            <a:off x="4110038" y="1947863"/>
            <a:ext cx="1414462" cy="1854200"/>
            <a:chOff x="3274697" y="2101178"/>
            <a:chExt cx="1415772" cy="1853011"/>
          </a:xfrm>
        </p:grpSpPr>
        <p:grpSp>
          <p:nvGrpSpPr>
            <p:cNvPr id="3097" name="组合 35">
              <a:extLst>
                <a:ext uri="{FF2B5EF4-FFF2-40B4-BE49-F238E27FC236}">
                  <a16:creationId xmlns:a16="http://schemas.microsoft.com/office/drawing/2014/main" id="{BC4C9E88-0CFC-9B0D-03B1-EC384D8C91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3606" y="2101178"/>
              <a:ext cx="1277954" cy="1277954"/>
              <a:chOff x="3209823" y="2234042"/>
              <a:chExt cx="1607262" cy="1607262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6D3ACDD4-7F87-F5E3-3A5A-EE5033446DB2}"/>
                  </a:ext>
                </a:extLst>
              </p:cNvPr>
              <p:cNvSpPr/>
              <p:nvPr/>
            </p:nvSpPr>
            <p:spPr>
              <a:xfrm>
                <a:off x="3209089" y="2234042"/>
                <a:ext cx="1608730" cy="1608206"/>
              </a:xfrm>
              <a:prstGeom prst="ellipse">
                <a:avLst/>
              </a:prstGeom>
              <a:solidFill>
                <a:srgbClr val="4B649F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1700037-2FB9-705B-F665-90C42F24B34F}"/>
                  </a:ext>
                </a:extLst>
              </p:cNvPr>
              <p:cNvSpPr/>
              <p:nvPr/>
            </p:nvSpPr>
            <p:spPr>
              <a:xfrm>
                <a:off x="3319003" y="2343782"/>
                <a:ext cx="1388902" cy="13887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24" name="KSO_Shape">
                <a:extLst>
                  <a:ext uri="{FF2B5EF4-FFF2-40B4-BE49-F238E27FC236}">
                    <a16:creationId xmlns:a16="http://schemas.microsoft.com/office/drawing/2014/main" id="{BF654E45-514A-42CC-7AFD-5A063786B3E2}"/>
                  </a:ext>
                </a:extLst>
              </p:cNvPr>
              <p:cNvSpPr/>
              <p:nvPr/>
            </p:nvSpPr>
            <p:spPr bwMode="auto">
              <a:xfrm>
                <a:off x="3550820" y="2597185"/>
                <a:ext cx="925268" cy="881919"/>
              </a:xfrm>
              <a:custGeom>
                <a:avLst/>
                <a:gdLst>
                  <a:gd name="T0" fmla="*/ 2147483646 w 5871"/>
                  <a:gd name="T1" fmla="*/ 2147483646 h 5585"/>
                  <a:gd name="T2" fmla="*/ 2147483646 w 5871"/>
                  <a:gd name="T3" fmla="*/ 2147483646 h 5585"/>
                  <a:gd name="T4" fmla="*/ 2147483646 w 5871"/>
                  <a:gd name="T5" fmla="*/ 2147483646 h 5585"/>
                  <a:gd name="T6" fmla="*/ 2147483646 w 5871"/>
                  <a:gd name="T7" fmla="*/ 2147483646 h 5585"/>
                  <a:gd name="T8" fmla="*/ 2147483646 w 5871"/>
                  <a:gd name="T9" fmla="*/ 2147483646 h 5585"/>
                  <a:gd name="T10" fmla="*/ 2147483646 w 5871"/>
                  <a:gd name="T11" fmla="*/ 2147483646 h 5585"/>
                  <a:gd name="T12" fmla="*/ 2147483646 w 5871"/>
                  <a:gd name="T13" fmla="*/ 2147483646 h 5585"/>
                  <a:gd name="T14" fmla="*/ 2147483646 w 5871"/>
                  <a:gd name="T15" fmla="*/ 2147483646 h 5585"/>
                  <a:gd name="T16" fmla="*/ 2147483646 w 5871"/>
                  <a:gd name="T17" fmla="*/ 2147483646 h 5585"/>
                  <a:gd name="T18" fmla="*/ 2147483646 w 5871"/>
                  <a:gd name="T19" fmla="*/ 2147483646 h 5585"/>
                  <a:gd name="T20" fmla="*/ 2147483646 w 5871"/>
                  <a:gd name="T21" fmla="*/ 2147483646 h 5585"/>
                  <a:gd name="T22" fmla="*/ 2147483646 w 5871"/>
                  <a:gd name="T23" fmla="*/ 2147483646 h 5585"/>
                  <a:gd name="T24" fmla="*/ 2147483646 w 5871"/>
                  <a:gd name="T25" fmla="*/ 2147483646 h 5585"/>
                  <a:gd name="T26" fmla="*/ 2147483646 w 5871"/>
                  <a:gd name="T27" fmla="*/ 2147483646 h 5585"/>
                  <a:gd name="T28" fmla="*/ 2147483646 w 5871"/>
                  <a:gd name="T29" fmla="*/ 2147483646 h 5585"/>
                  <a:gd name="T30" fmla="*/ 2147483646 w 5871"/>
                  <a:gd name="T31" fmla="*/ 2147483646 h 5585"/>
                  <a:gd name="T32" fmla="*/ 2147483646 w 5871"/>
                  <a:gd name="T33" fmla="*/ 2147483646 h 5585"/>
                  <a:gd name="T34" fmla="*/ 2147483646 w 5871"/>
                  <a:gd name="T35" fmla="*/ 2147483646 h 5585"/>
                  <a:gd name="T36" fmla="*/ 2147483646 w 5871"/>
                  <a:gd name="T37" fmla="*/ 2147483646 h 5585"/>
                  <a:gd name="T38" fmla="*/ 2147483646 w 5871"/>
                  <a:gd name="T39" fmla="*/ 2147483646 h 5585"/>
                  <a:gd name="T40" fmla="*/ 2147483646 w 5871"/>
                  <a:gd name="T41" fmla="*/ 2147483646 h 5585"/>
                  <a:gd name="T42" fmla="*/ 2147483646 w 5871"/>
                  <a:gd name="T43" fmla="*/ 2147483646 h 5585"/>
                  <a:gd name="T44" fmla="*/ 2147483646 w 5871"/>
                  <a:gd name="T45" fmla="*/ 2147483646 h 5585"/>
                  <a:gd name="T46" fmla="*/ 2147483646 w 5871"/>
                  <a:gd name="T47" fmla="*/ 2147483646 h 5585"/>
                  <a:gd name="T48" fmla="*/ 2147483646 w 5871"/>
                  <a:gd name="T49" fmla="*/ 2147483646 h 5585"/>
                  <a:gd name="T50" fmla="*/ 2147483646 w 5871"/>
                  <a:gd name="T51" fmla="*/ 2147483646 h 5585"/>
                  <a:gd name="T52" fmla="*/ 2147483646 w 5871"/>
                  <a:gd name="T53" fmla="*/ 2147483646 h 5585"/>
                  <a:gd name="T54" fmla="*/ 2147483646 w 5871"/>
                  <a:gd name="T55" fmla="*/ 2147483646 h 5585"/>
                  <a:gd name="T56" fmla="*/ 2147483646 w 5871"/>
                  <a:gd name="T57" fmla="*/ 2147483646 h 5585"/>
                  <a:gd name="T58" fmla="*/ 2147483646 w 5871"/>
                  <a:gd name="T59" fmla="*/ 2147483646 h 5585"/>
                  <a:gd name="T60" fmla="*/ 2147483646 w 5871"/>
                  <a:gd name="T61" fmla="*/ 2147483646 h 5585"/>
                  <a:gd name="T62" fmla="*/ 2147483646 w 5871"/>
                  <a:gd name="T63" fmla="*/ 2147483646 h 5585"/>
                  <a:gd name="T64" fmla="*/ 2147483646 w 5871"/>
                  <a:gd name="T65" fmla="*/ 2147483646 h 5585"/>
                  <a:gd name="T66" fmla="*/ 2147483646 w 5871"/>
                  <a:gd name="T67" fmla="*/ 2147483646 h 5585"/>
                  <a:gd name="T68" fmla="*/ 2147483646 w 5871"/>
                  <a:gd name="T69" fmla="*/ 2147483646 h 5585"/>
                  <a:gd name="T70" fmla="*/ 2147483646 w 5871"/>
                  <a:gd name="T71" fmla="*/ 2147483646 h 5585"/>
                  <a:gd name="T72" fmla="*/ 2147483646 w 5871"/>
                  <a:gd name="T73" fmla="*/ 2147483646 h 5585"/>
                  <a:gd name="T74" fmla="*/ 2147483646 w 5871"/>
                  <a:gd name="T75" fmla="*/ 2147483646 h 5585"/>
                  <a:gd name="T76" fmla="*/ 2147483646 w 5871"/>
                  <a:gd name="T77" fmla="*/ 2147483646 h 5585"/>
                  <a:gd name="T78" fmla="*/ 2147483646 w 5871"/>
                  <a:gd name="T79" fmla="*/ 2147483646 h 5585"/>
                  <a:gd name="T80" fmla="*/ 2147483646 w 5871"/>
                  <a:gd name="T81" fmla="*/ 2147483646 h 5585"/>
                  <a:gd name="T82" fmla="*/ 2147483646 w 5871"/>
                  <a:gd name="T83" fmla="*/ 2147483646 h 5585"/>
                  <a:gd name="T84" fmla="*/ 2147483646 w 5871"/>
                  <a:gd name="T85" fmla="*/ 2147483646 h 5585"/>
                  <a:gd name="T86" fmla="*/ 2147483646 w 5871"/>
                  <a:gd name="T87" fmla="*/ 2147483646 h 5585"/>
                  <a:gd name="T88" fmla="*/ 2147483646 w 5871"/>
                  <a:gd name="T89" fmla="*/ 2147483646 h 5585"/>
                  <a:gd name="T90" fmla="*/ 2147483646 w 5871"/>
                  <a:gd name="T91" fmla="*/ 2147483646 h 5585"/>
                  <a:gd name="T92" fmla="*/ 2147483646 w 5871"/>
                  <a:gd name="T93" fmla="*/ 2147483646 h 5585"/>
                  <a:gd name="T94" fmla="*/ 2147483646 w 5871"/>
                  <a:gd name="T95" fmla="*/ 2147483646 h 5585"/>
                  <a:gd name="T96" fmla="*/ 2147483646 w 5871"/>
                  <a:gd name="T97" fmla="*/ 2147483646 h 5585"/>
                  <a:gd name="T98" fmla="*/ 2147483646 w 5871"/>
                  <a:gd name="T99" fmla="*/ 2147483646 h 5585"/>
                  <a:gd name="T100" fmla="*/ 2147483646 w 5871"/>
                  <a:gd name="T101" fmla="*/ 2147483646 h 5585"/>
                  <a:gd name="T102" fmla="*/ 2147483646 w 5871"/>
                  <a:gd name="T103" fmla="*/ 2147483646 h 5585"/>
                  <a:gd name="T104" fmla="*/ 0 w 5871"/>
                  <a:gd name="T105" fmla="*/ 2147483646 h 5585"/>
                  <a:gd name="T106" fmla="*/ 2147483646 w 5871"/>
                  <a:gd name="T107" fmla="*/ 0 h 5585"/>
                  <a:gd name="T108" fmla="*/ 2147483646 w 5871"/>
                  <a:gd name="T109" fmla="*/ 2147483646 h 5585"/>
                  <a:gd name="T110" fmla="*/ 2147483646 w 5871"/>
                  <a:gd name="T111" fmla="*/ 2147483646 h 558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871" h="5585">
                    <a:moveTo>
                      <a:pt x="774" y="374"/>
                    </a:moveTo>
                    <a:lnTo>
                      <a:pt x="774" y="1910"/>
                    </a:lnTo>
                    <a:lnTo>
                      <a:pt x="5107" y="1910"/>
                    </a:lnTo>
                    <a:lnTo>
                      <a:pt x="5107" y="374"/>
                    </a:lnTo>
                    <a:lnTo>
                      <a:pt x="774" y="374"/>
                    </a:lnTo>
                    <a:close/>
                    <a:moveTo>
                      <a:pt x="1597" y="3265"/>
                    </a:moveTo>
                    <a:lnTo>
                      <a:pt x="1597" y="3265"/>
                    </a:lnTo>
                    <a:lnTo>
                      <a:pt x="1591" y="3265"/>
                    </a:lnTo>
                    <a:lnTo>
                      <a:pt x="1587" y="3265"/>
                    </a:lnTo>
                    <a:lnTo>
                      <a:pt x="1586" y="3265"/>
                    </a:lnTo>
                    <a:lnTo>
                      <a:pt x="1581" y="3265"/>
                    </a:lnTo>
                    <a:lnTo>
                      <a:pt x="1576" y="3265"/>
                    </a:lnTo>
                    <a:lnTo>
                      <a:pt x="1571" y="3265"/>
                    </a:lnTo>
                    <a:lnTo>
                      <a:pt x="1570" y="3265"/>
                    </a:lnTo>
                    <a:lnTo>
                      <a:pt x="1566" y="3265"/>
                    </a:lnTo>
                    <a:lnTo>
                      <a:pt x="1560" y="3265"/>
                    </a:lnTo>
                    <a:lnTo>
                      <a:pt x="1555" y="3265"/>
                    </a:lnTo>
                    <a:lnTo>
                      <a:pt x="1550" y="3265"/>
                    </a:lnTo>
                    <a:lnTo>
                      <a:pt x="1545" y="3265"/>
                    </a:lnTo>
                    <a:lnTo>
                      <a:pt x="1540" y="3265"/>
                    </a:lnTo>
                    <a:lnTo>
                      <a:pt x="1539" y="3265"/>
                    </a:lnTo>
                    <a:lnTo>
                      <a:pt x="1535" y="3265"/>
                    </a:lnTo>
                    <a:lnTo>
                      <a:pt x="1529" y="3265"/>
                    </a:lnTo>
                    <a:lnTo>
                      <a:pt x="1525" y="3265"/>
                    </a:lnTo>
                    <a:lnTo>
                      <a:pt x="1524" y="3265"/>
                    </a:lnTo>
                    <a:lnTo>
                      <a:pt x="1519" y="3265"/>
                    </a:lnTo>
                    <a:lnTo>
                      <a:pt x="1514" y="3265"/>
                    </a:lnTo>
                    <a:lnTo>
                      <a:pt x="1509" y="3265"/>
                    </a:lnTo>
                    <a:lnTo>
                      <a:pt x="1508" y="3265"/>
                    </a:lnTo>
                    <a:lnTo>
                      <a:pt x="1504" y="3265"/>
                    </a:lnTo>
                    <a:lnTo>
                      <a:pt x="1498" y="3265"/>
                    </a:lnTo>
                    <a:lnTo>
                      <a:pt x="1494" y="3265"/>
                    </a:lnTo>
                    <a:lnTo>
                      <a:pt x="1493" y="3265"/>
                    </a:lnTo>
                    <a:lnTo>
                      <a:pt x="1488" y="3265"/>
                    </a:lnTo>
                    <a:lnTo>
                      <a:pt x="1483" y="3265"/>
                    </a:lnTo>
                    <a:lnTo>
                      <a:pt x="1478" y="3265"/>
                    </a:lnTo>
                    <a:lnTo>
                      <a:pt x="1477" y="3265"/>
                    </a:lnTo>
                    <a:lnTo>
                      <a:pt x="1473" y="3265"/>
                    </a:lnTo>
                    <a:lnTo>
                      <a:pt x="1467" y="3265"/>
                    </a:lnTo>
                    <a:lnTo>
                      <a:pt x="1463" y="3265"/>
                    </a:lnTo>
                    <a:lnTo>
                      <a:pt x="1462" y="3265"/>
                    </a:lnTo>
                    <a:lnTo>
                      <a:pt x="1457" y="3265"/>
                    </a:lnTo>
                    <a:lnTo>
                      <a:pt x="1452" y="3265"/>
                    </a:lnTo>
                    <a:lnTo>
                      <a:pt x="1446" y="3265"/>
                    </a:lnTo>
                    <a:lnTo>
                      <a:pt x="1442" y="3265"/>
                    </a:lnTo>
                    <a:lnTo>
                      <a:pt x="1266" y="3265"/>
                    </a:lnTo>
                    <a:lnTo>
                      <a:pt x="1345" y="3830"/>
                    </a:lnTo>
                    <a:lnTo>
                      <a:pt x="1294" y="3911"/>
                    </a:lnTo>
                    <a:lnTo>
                      <a:pt x="1345" y="3977"/>
                    </a:lnTo>
                    <a:lnTo>
                      <a:pt x="1117" y="4116"/>
                    </a:lnTo>
                    <a:lnTo>
                      <a:pt x="1112" y="4144"/>
                    </a:lnTo>
                    <a:lnTo>
                      <a:pt x="1106" y="4173"/>
                    </a:lnTo>
                    <a:lnTo>
                      <a:pt x="1103" y="4201"/>
                    </a:lnTo>
                    <a:lnTo>
                      <a:pt x="1099" y="4228"/>
                    </a:lnTo>
                    <a:lnTo>
                      <a:pt x="1097" y="4255"/>
                    </a:lnTo>
                    <a:lnTo>
                      <a:pt x="1096" y="4281"/>
                    </a:lnTo>
                    <a:lnTo>
                      <a:pt x="1096" y="4308"/>
                    </a:lnTo>
                    <a:lnTo>
                      <a:pt x="1096" y="4333"/>
                    </a:lnTo>
                    <a:lnTo>
                      <a:pt x="1097" y="4359"/>
                    </a:lnTo>
                    <a:lnTo>
                      <a:pt x="1098" y="4383"/>
                    </a:lnTo>
                    <a:lnTo>
                      <a:pt x="1100" y="4407"/>
                    </a:lnTo>
                    <a:lnTo>
                      <a:pt x="1104" y="4432"/>
                    </a:lnTo>
                    <a:lnTo>
                      <a:pt x="1112" y="4478"/>
                    </a:lnTo>
                    <a:lnTo>
                      <a:pt x="1121" y="4523"/>
                    </a:lnTo>
                    <a:lnTo>
                      <a:pt x="1133" y="4568"/>
                    </a:lnTo>
                    <a:lnTo>
                      <a:pt x="1147" y="4611"/>
                    </a:lnTo>
                    <a:lnTo>
                      <a:pt x="1162" y="4653"/>
                    </a:lnTo>
                    <a:lnTo>
                      <a:pt x="1179" y="4694"/>
                    </a:lnTo>
                    <a:lnTo>
                      <a:pt x="1198" y="4733"/>
                    </a:lnTo>
                    <a:lnTo>
                      <a:pt x="1218" y="4772"/>
                    </a:lnTo>
                    <a:lnTo>
                      <a:pt x="1238" y="4812"/>
                    </a:lnTo>
                    <a:lnTo>
                      <a:pt x="1259" y="4849"/>
                    </a:lnTo>
                    <a:lnTo>
                      <a:pt x="774" y="4849"/>
                    </a:lnTo>
                    <a:lnTo>
                      <a:pt x="774" y="2135"/>
                    </a:lnTo>
                    <a:lnTo>
                      <a:pt x="2185" y="2135"/>
                    </a:lnTo>
                    <a:lnTo>
                      <a:pt x="2185" y="4849"/>
                    </a:lnTo>
                    <a:lnTo>
                      <a:pt x="1780" y="4849"/>
                    </a:lnTo>
                    <a:lnTo>
                      <a:pt x="1801" y="4812"/>
                    </a:lnTo>
                    <a:lnTo>
                      <a:pt x="1821" y="4772"/>
                    </a:lnTo>
                    <a:lnTo>
                      <a:pt x="1841" y="4733"/>
                    </a:lnTo>
                    <a:lnTo>
                      <a:pt x="1859" y="4694"/>
                    </a:lnTo>
                    <a:lnTo>
                      <a:pt x="1876" y="4653"/>
                    </a:lnTo>
                    <a:lnTo>
                      <a:pt x="1892" y="4611"/>
                    </a:lnTo>
                    <a:lnTo>
                      <a:pt x="1905" y="4568"/>
                    </a:lnTo>
                    <a:lnTo>
                      <a:pt x="1917" y="4523"/>
                    </a:lnTo>
                    <a:lnTo>
                      <a:pt x="1927" y="4478"/>
                    </a:lnTo>
                    <a:lnTo>
                      <a:pt x="1935" y="4432"/>
                    </a:lnTo>
                    <a:lnTo>
                      <a:pt x="1938" y="4407"/>
                    </a:lnTo>
                    <a:lnTo>
                      <a:pt x="1941" y="4383"/>
                    </a:lnTo>
                    <a:lnTo>
                      <a:pt x="1942" y="4359"/>
                    </a:lnTo>
                    <a:lnTo>
                      <a:pt x="1943" y="4333"/>
                    </a:lnTo>
                    <a:lnTo>
                      <a:pt x="1943" y="4308"/>
                    </a:lnTo>
                    <a:lnTo>
                      <a:pt x="1942" y="4281"/>
                    </a:lnTo>
                    <a:lnTo>
                      <a:pt x="1941" y="4255"/>
                    </a:lnTo>
                    <a:lnTo>
                      <a:pt x="1938" y="4228"/>
                    </a:lnTo>
                    <a:lnTo>
                      <a:pt x="1936" y="4201"/>
                    </a:lnTo>
                    <a:lnTo>
                      <a:pt x="1932" y="4173"/>
                    </a:lnTo>
                    <a:lnTo>
                      <a:pt x="1927" y="4144"/>
                    </a:lnTo>
                    <a:lnTo>
                      <a:pt x="1922" y="4116"/>
                    </a:lnTo>
                    <a:lnTo>
                      <a:pt x="1694" y="3977"/>
                    </a:lnTo>
                    <a:lnTo>
                      <a:pt x="1745" y="3911"/>
                    </a:lnTo>
                    <a:lnTo>
                      <a:pt x="1694" y="3830"/>
                    </a:lnTo>
                    <a:lnTo>
                      <a:pt x="1771" y="3265"/>
                    </a:lnTo>
                    <a:lnTo>
                      <a:pt x="1597" y="3265"/>
                    </a:lnTo>
                    <a:close/>
                    <a:moveTo>
                      <a:pt x="4819" y="863"/>
                    </a:moveTo>
                    <a:lnTo>
                      <a:pt x="4819" y="1057"/>
                    </a:lnTo>
                    <a:lnTo>
                      <a:pt x="3585" y="1057"/>
                    </a:lnTo>
                    <a:lnTo>
                      <a:pt x="3585" y="863"/>
                    </a:lnTo>
                    <a:lnTo>
                      <a:pt x="4819" y="863"/>
                    </a:lnTo>
                    <a:close/>
                    <a:moveTo>
                      <a:pt x="5002" y="1108"/>
                    </a:moveTo>
                    <a:lnTo>
                      <a:pt x="5002" y="1379"/>
                    </a:lnTo>
                    <a:lnTo>
                      <a:pt x="3769" y="1379"/>
                    </a:lnTo>
                    <a:lnTo>
                      <a:pt x="3769" y="1108"/>
                    </a:lnTo>
                    <a:lnTo>
                      <a:pt x="5002" y="1108"/>
                    </a:lnTo>
                    <a:close/>
                    <a:moveTo>
                      <a:pt x="4891" y="1429"/>
                    </a:moveTo>
                    <a:lnTo>
                      <a:pt x="4891" y="1623"/>
                    </a:lnTo>
                    <a:lnTo>
                      <a:pt x="3657" y="1623"/>
                    </a:lnTo>
                    <a:lnTo>
                      <a:pt x="3657" y="1429"/>
                    </a:lnTo>
                    <a:lnTo>
                      <a:pt x="4891" y="1429"/>
                    </a:lnTo>
                    <a:close/>
                    <a:moveTo>
                      <a:pt x="4977" y="1659"/>
                    </a:moveTo>
                    <a:lnTo>
                      <a:pt x="4977" y="1853"/>
                    </a:lnTo>
                    <a:lnTo>
                      <a:pt x="3743" y="1853"/>
                    </a:lnTo>
                    <a:lnTo>
                      <a:pt x="3743" y="1659"/>
                    </a:lnTo>
                    <a:lnTo>
                      <a:pt x="4977" y="1659"/>
                    </a:lnTo>
                    <a:close/>
                    <a:moveTo>
                      <a:pt x="1643" y="596"/>
                    </a:moveTo>
                    <a:lnTo>
                      <a:pt x="1833" y="561"/>
                    </a:lnTo>
                    <a:lnTo>
                      <a:pt x="2061" y="1773"/>
                    </a:lnTo>
                    <a:lnTo>
                      <a:pt x="1871" y="1809"/>
                    </a:lnTo>
                    <a:lnTo>
                      <a:pt x="1643" y="596"/>
                    </a:lnTo>
                    <a:close/>
                    <a:moveTo>
                      <a:pt x="1388" y="596"/>
                    </a:moveTo>
                    <a:lnTo>
                      <a:pt x="1579" y="561"/>
                    </a:lnTo>
                    <a:lnTo>
                      <a:pt x="1807" y="1773"/>
                    </a:lnTo>
                    <a:lnTo>
                      <a:pt x="1616" y="1809"/>
                    </a:lnTo>
                    <a:lnTo>
                      <a:pt x="1388" y="596"/>
                    </a:lnTo>
                    <a:close/>
                    <a:moveTo>
                      <a:pt x="1134" y="596"/>
                    </a:moveTo>
                    <a:lnTo>
                      <a:pt x="1324" y="561"/>
                    </a:lnTo>
                    <a:lnTo>
                      <a:pt x="1551" y="1773"/>
                    </a:lnTo>
                    <a:lnTo>
                      <a:pt x="1361" y="1809"/>
                    </a:lnTo>
                    <a:lnTo>
                      <a:pt x="1134" y="596"/>
                    </a:lnTo>
                    <a:close/>
                    <a:moveTo>
                      <a:pt x="884" y="568"/>
                    </a:moveTo>
                    <a:lnTo>
                      <a:pt x="1077" y="568"/>
                    </a:lnTo>
                    <a:lnTo>
                      <a:pt x="1077" y="1802"/>
                    </a:lnTo>
                    <a:lnTo>
                      <a:pt x="884" y="1802"/>
                    </a:lnTo>
                    <a:lnTo>
                      <a:pt x="884" y="568"/>
                    </a:lnTo>
                    <a:close/>
                    <a:moveTo>
                      <a:pt x="3540" y="2418"/>
                    </a:moveTo>
                    <a:lnTo>
                      <a:pt x="3807" y="2354"/>
                    </a:lnTo>
                    <a:lnTo>
                      <a:pt x="4033" y="3306"/>
                    </a:lnTo>
                    <a:lnTo>
                      <a:pt x="3765" y="3369"/>
                    </a:lnTo>
                    <a:lnTo>
                      <a:pt x="3540" y="2418"/>
                    </a:lnTo>
                    <a:close/>
                    <a:moveTo>
                      <a:pt x="3622" y="2531"/>
                    </a:moveTo>
                    <a:lnTo>
                      <a:pt x="3639" y="2606"/>
                    </a:lnTo>
                    <a:lnTo>
                      <a:pt x="3791" y="2570"/>
                    </a:lnTo>
                    <a:lnTo>
                      <a:pt x="3773" y="2496"/>
                    </a:lnTo>
                    <a:lnTo>
                      <a:pt x="3622" y="2531"/>
                    </a:lnTo>
                    <a:close/>
                    <a:moveTo>
                      <a:pt x="3739" y="3028"/>
                    </a:moveTo>
                    <a:lnTo>
                      <a:pt x="3776" y="3184"/>
                    </a:lnTo>
                    <a:lnTo>
                      <a:pt x="3928" y="3148"/>
                    </a:lnTo>
                    <a:lnTo>
                      <a:pt x="3890" y="2991"/>
                    </a:lnTo>
                    <a:lnTo>
                      <a:pt x="3739" y="3028"/>
                    </a:lnTo>
                    <a:close/>
                    <a:moveTo>
                      <a:pt x="3193" y="2418"/>
                    </a:moveTo>
                    <a:lnTo>
                      <a:pt x="3418" y="3369"/>
                    </a:lnTo>
                    <a:lnTo>
                      <a:pt x="3687" y="3306"/>
                    </a:lnTo>
                    <a:lnTo>
                      <a:pt x="3461" y="2354"/>
                    </a:lnTo>
                    <a:lnTo>
                      <a:pt x="3193" y="2418"/>
                    </a:lnTo>
                    <a:close/>
                    <a:moveTo>
                      <a:pt x="3276" y="2531"/>
                    </a:moveTo>
                    <a:lnTo>
                      <a:pt x="3426" y="2496"/>
                    </a:lnTo>
                    <a:lnTo>
                      <a:pt x="3444" y="2570"/>
                    </a:lnTo>
                    <a:lnTo>
                      <a:pt x="3292" y="2606"/>
                    </a:lnTo>
                    <a:lnTo>
                      <a:pt x="3276" y="2531"/>
                    </a:lnTo>
                    <a:close/>
                    <a:moveTo>
                      <a:pt x="3393" y="3028"/>
                    </a:moveTo>
                    <a:lnTo>
                      <a:pt x="3429" y="3184"/>
                    </a:lnTo>
                    <a:lnTo>
                      <a:pt x="3581" y="3148"/>
                    </a:lnTo>
                    <a:lnTo>
                      <a:pt x="3544" y="2991"/>
                    </a:lnTo>
                    <a:lnTo>
                      <a:pt x="3393" y="3028"/>
                    </a:lnTo>
                    <a:close/>
                    <a:moveTo>
                      <a:pt x="2841" y="2418"/>
                    </a:moveTo>
                    <a:lnTo>
                      <a:pt x="3109" y="2354"/>
                    </a:lnTo>
                    <a:lnTo>
                      <a:pt x="3335" y="3306"/>
                    </a:lnTo>
                    <a:lnTo>
                      <a:pt x="3067" y="3369"/>
                    </a:lnTo>
                    <a:lnTo>
                      <a:pt x="2841" y="2418"/>
                    </a:lnTo>
                    <a:close/>
                    <a:moveTo>
                      <a:pt x="2923" y="2531"/>
                    </a:moveTo>
                    <a:lnTo>
                      <a:pt x="2941" y="2606"/>
                    </a:lnTo>
                    <a:lnTo>
                      <a:pt x="3092" y="2570"/>
                    </a:lnTo>
                    <a:lnTo>
                      <a:pt x="3075" y="2496"/>
                    </a:lnTo>
                    <a:lnTo>
                      <a:pt x="2923" y="2531"/>
                    </a:lnTo>
                    <a:close/>
                    <a:moveTo>
                      <a:pt x="3041" y="3028"/>
                    </a:moveTo>
                    <a:lnTo>
                      <a:pt x="3192" y="2991"/>
                    </a:lnTo>
                    <a:lnTo>
                      <a:pt x="3229" y="3148"/>
                    </a:lnTo>
                    <a:lnTo>
                      <a:pt x="3078" y="3184"/>
                    </a:lnTo>
                    <a:lnTo>
                      <a:pt x="3041" y="3028"/>
                    </a:lnTo>
                    <a:close/>
                    <a:moveTo>
                      <a:pt x="2553" y="2372"/>
                    </a:moveTo>
                    <a:lnTo>
                      <a:pt x="2828" y="2372"/>
                    </a:lnTo>
                    <a:lnTo>
                      <a:pt x="2828" y="3352"/>
                    </a:lnTo>
                    <a:lnTo>
                      <a:pt x="2553" y="3352"/>
                    </a:lnTo>
                    <a:lnTo>
                      <a:pt x="2553" y="2372"/>
                    </a:lnTo>
                    <a:close/>
                    <a:moveTo>
                      <a:pt x="2606" y="2503"/>
                    </a:moveTo>
                    <a:lnTo>
                      <a:pt x="2606" y="2579"/>
                    </a:lnTo>
                    <a:lnTo>
                      <a:pt x="2762" y="2579"/>
                    </a:lnTo>
                    <a:lnTo>
                      <a:pt x="2762" y="2503"/>
                    </a:lnTo>
                    <a:lnTo>
                      <a:pt x="2606" y="2503"/>
                    </a:lnTo>
                    <a:close/>
                    <a:moveTo>
                      <a:pt x="2606" y="3012"/>
                    </a:moveTo>
                    <a:lnTo>
                      <a:pt x="2606" y="3173"/>
                    </a:lnTo>
                    <a:lnTo>
                      <a:pt x="2762" y="3173"/>
                    </a:lnTo>
                    <a:lnTo>
                      <a:pt x="2762" y="3012"/>
                    </a:lnTo>
                    <a:lnTo>
                      <a:pt x="2606" y="3012"/>
                    </a:lnTo>
                    <a:close/>
                    <a:moveTo>
                      <a:pt x="5555" y="151"/>
                    </a:moveTo>
                    <a:lnTo>
                      <a:pt x="5555" y="374"/>
                    </a:lnTo>
                    <a:lnTo>
                      <a:pt x="5555" y="4849"/>
                    </a:lnTo>
                    <a:lnTo>
                      <a:pt x="5871" y="4849"/>
                    </a:lnTo>
                    <a:lnTo>
                      <a:pt x="5871" y="5585"/>
                    </a:lnTo>
                    <a:lnTo>
                      <a:pt x="0" y="5585"/>
                    </a:lnTo>
                    <a:lnTo>
                      <a:pt x="0" y="4849"/>
                    </a:lnTo>
                    <a:lnTo>
                      <a:pt x="326" y="4849"/>
                    </a:lnTo>
                    <a:lnTo>
                      <a:pt x="326" y="374"/>
                    </a:lnTo>
                    <a:lnTo>
                      <a:pt x="326" y="151"/>
                    </a:lnTo>
                    <a:lnTo>
                      <a:pt x="326" y="0"/>
                    </a:lnTo>
                    <a:lnTo>
                      <a:pt x="5555" y="0"/>
                    </a:lnTo>
                    <a:lnTo>
                      <a:pt x="5555" y="151"/>
                    </a:lnTo>
                    <a:close/>
                    <a:moveTo>
                      <a:pt x="2409" y="2135"/>
                    </a:moveTo>
                    <a:lnTo>
                      <a:pt x="2409" y="3385"/>
                    </a:lnTo>
                    <a:lnTo>
                      <a:pt x="5107" y="3385"/>
                    </a:lnTo>
                    <a:lnTo>
                      <a:pt x="5107" y="2135"/>
                    </a:lnTo>
                    <a:lnTo>
                      <a:pt x="2409" y="2135"/>
                    </a:lnTo>
                    <a:close/>
                    <a:moveTo>
                      <a:pt x="2409" y="3609"/>
                    </a:moveTo>
                    <a:lnTo>
                      <a:pt x="2409" y="4849"/>
                    </a:lnTo>
                    <a:lnTo>
                      <a:pt x="5107" y="4849"/>
                    </a:lnTo>
                    <a:lnTo>
                      <a:pt x="5107" y="3609"/>
                    </a:lnTo>
                    <a:lnTo>
                      <a:pt x="2409" y="3609"/>
                    </a:lnTo>
                    <a:close/>
                  </a:path>
                </a:pathLst>
              </a:custGeom>
              <a:solidFill>
                <a:srgbClr val="4B649F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noProof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98" name="文本框 40">
              <a:extLst>
                <a:ext uri="{FF2B5EF4-FFF2-40B4-BE49-F238E27FC236}">
                  <a16:creationId xmlns:a16="http://schemas.microsoft.com/office/drawing/2014/main" id="{3E48A069-03D0-5718-2BD6-988C29E87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4697" y="3492524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4B649F"/>
                  </a:solidFill>
                </a:rPr>
                <a:t>第二部分</a:t>
              </a:r>
            </a:p>
          </p:txBody>
        </p:sp>
      </p:grpSp>
      <p:grpSp>
        <p:nvGrpSpPr>
          <p:cNvPr id="3081" name="组合 51">
            <a:extLst>
              <a:ext uri="{FF2B5EF4-FFF2-40B4-BE49-F238E27FC236}">
                <a16:creationId xmlns:a16="http://schemas.microsoft.com/office/drawing/2014/main" id="{46EE970B-9D42-846D-7DC6-CEF80B7D0C69}"/>
              </a:ext>
            </a:extLst>
          </p:cNvPr>
          <p:cNvGrpSpPr>
            <a:grpSpLocks/>
          </p:cNvGrpSpPr>
          <p:nvPr/>
        </p:nvGrpSpPr>
        <p:grpSpPr bwMode="auto">
          <a:xfrm>
            <a:off x="6589713" y="1947863"/>
            <a:ext cx="1416050" cy="1854200"/>
            <a:chOff x="5353035" y="2101178"/>
            <a:chExt cx="1415772" cy="1853011"/>
          </a:xfrm>
        </p:grpSpPr>
        <p:grpSp>
          <p:nvGrpSpPr>
            <p:cNvPr id="3092" name="组合 36">
              <a:extLst>
                <a:ext uri="{FF2B5EF4-FFF2-40B4-BE49-F238E27FC236}">
                  <a16:creationId xmlns:a16="http://schemas.microsoft.com/office/drawing/2014/main" id="{70BF0E29-AA8D-7FFB-4141-D487C3A397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1944" y="2101178"/>
              <a:ext cx="1277954" cy="1277954"/>
              <a:chOff x="5288161" y="2234042"/>
              <a:chExt cx="1607262" cy="1607262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A4C842F-4930-134C-4B80-13C446B4671F}"/>
                  </a:ext>
                </a:extLst>
              </p:cNvPr>
              <p:cNvSpPr/>
              <p:nvPr/>
            </p:nvSpPr>
            <p:spPr>
              <a:xfrm>
                <a:off x="5287330" y="2234042"/>
                <a:ext cx="1608922" cy="1608206"/>
              </a:xfrm>
              <a:prstGeom prst="ellipse">
                <a:avLst/>
              </a:prstGeom>
              <a:solidFill>
                <a:srgbClr val="4B649F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FD2D18B-6C05-B27D-B3A1-8C28F4BCF2C5}"/>
                  </a:ext>
                </a:extLst>
              </p:cNvPr>
              <p:cNvSpPr/>
              <p:nvPr/>
            </p:nvSpPr>
            <p:spPr>
              <a:xfrm>
                <a:off x="5397120" y="2335801"/>
                <a:ext cx="1389342" cy="13887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096" name="KSO_Shape">
                <a:extLst>
                  <a:ext uri="{FF2B5EF4-FFF2-40B4-BE49-F238E27FC236}">
                    <a16:creationId xmlns:a16="http://schemas.microsoft.com/office/drawing/2014/main" id="{DA509789-D715-AE30-EA2F-E5F57B4E3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7153" y="2697761"/>
                <a:ext cx="1089278" cy="662788"/>
              </a:xfrm>
              <a:custGeom>
                <a:avLst/>
                <a:gdLst>
                  <a:gd name="T0" fmla="*/ 2147483647 w 3931"/>
                  <a:gd name="T1" fmla="*/ 2147483647 h 2392"/>
                  <a:gd name="T2" fmla="*/ 2147483647 w 3931"/>
                  <a:gd name="T3" fmla="*/ 2147483647 h 2392"/>
                  <a:gd name="T4" fmla="*/ 2147483647 w 3931"/>
                  <a:gd name="T5" fmla="*/ 2147483647 h 2392"/>
                  <a:gd name="T6" fmla="*/ 2147483647 w 3931"/>
                  <a:gd name="T7" fmla="*/ 2147483647 h 2392"/>
                  <a:gd name="T8" fmla="*/ 2147483647 w 3931"/>
                  <a:gd name="T9" fmla="*/ 2147483647 h 2392"/>
                  <a:gd name="T10" fmla="*/ 2147483647 w 3931"/>
                  <a:gd name="T11" fmla="*/ 2147483647 h 2392"/>
                  <a:gd name="T12" fmla="*/ 2147483647 w 3931"/>
                  <a:gd name="T13" fmla="*/ 2147483647 h 2392"/>
                  <a:gd name="T14" fmla="*/ 2147483647 w 3931"/>
                  <a:gd name="T15" fmla="*/ 2147483647 h 2392"/>
                  <a:gd name="T16" fmla="*/ 2147483647 w 3931"/>
                  <a:gd name="T17" fmla="*/ 2147483647 h 2392"/>
                  <a:gd name="T18" fmla="*/ 2147483647 w 3931"/>
                  <a:gd name="T19" fmla="*/ 2147483647 h 2392"/>
                  <a:gd name="T20" fmla="*/ 2147483647 w 3931"/>
                  <a:gd name="T21" fmla="*/ 2147483647 h 2392"/>
                  <a:gd name="T22" fmla="*/ 2147483647 w 3931"/>
                  <a:gd name="T23" fmla="*/ 2147483647 h 2392"/>
                  <a:gd name="T24" fmla="*/ 2147483647 w 3931"/>
                  <a:gd name="T25" fmla="*/ 2147483647 h 2392"/>
                  <a:gd name="T26" fmla="*/ 0 w 3931"/>
                  <a:gd name="T27" fmla="*/ 2147483647 h 2392"/>
                  <a:gd name="T28" fmla="*/ 2147483647 w 3931"/>
                  <a:gd name="T29" fmla="*/ 0 h 2392"/>
                  <a:gd name="T30" fmla="*/ 2147483647 w 3931"/>
                  <a:gd name="T31" fmla="*/ 2147483647 h 2392"/>
                  <a:gd name="T32" fmla="*/ 2147483647 w 3931"/>
                  <a:gd name="T33" fmla="*/ 2147483647 h 2392"/>
                  <a:gd name="T34" fmla="*/ 2147483647 w 3931"/>
                  <a:gd name="T35" fmla="*/ 2147483647 h 2392"/>
                  <a:gd name="T36" fmla="*/ 2147483647 w 3931"/>
                  <a:gd name="T37" fmla="*/ 2147483647 h 2392"/>
                  <a:gd name="T38" fmla="*/ 2147483647 w 3931"/>
                  <a:gd name="T39" fmla="*/ 2147483647 h 2392"/>
                  <a:gd name="T40" fmla="*/ 2147483647 w 3931"/>
                  <a:gd name="T41" fmla="*/ 2147483647 h 2392"/>
                  <a:gd name="T42" fmla="*/ 2147483647 w 3931"/>
                  <a:gd name="T43" fmla="*/ 2147483647 h 2392"/>
                  <a:gd name="T44" fmla="*/ 2147483647 w 3931"/>
                  <a:gd name="T45" fmla="*/ 2147483647 h 2392"/>
                  <a:gd name="T46" fmla="*/ 2147483647 w 3931"/>
                  <a:gd name="T47" fmla="*/ 2147483647 h 2392"/>
                  <a:gd name="T48" fmla="*/ 2147483647 w 3931"/>
                  <a:gd name="T49" fmla="*/ 2147483647 h 2392"/>
                  <a:gd name="T50" fmla="*/ 2147483647 w 3931"/>
                  <a:gd name="T51" fmla="*/ 2147483647 h 2392"/>
                  <a:gd name="T52" fmla="*/ 2147483647 w 3931"/>
                  <a:gd name="T53" fmla="*/ 2147483647 h 2392"/>
                  <a:gd name="T54" fmla="*/ 2147483647 w 3931"/>
                  <a:gd name="T55" fmla="*/ 2147483647 h 2392"/>
                  <a:gd name="T56" fmla="*/ 2147483647 w 3931"/>
                  <a:gd name="T57" fmla="*/ 2147483647 h 239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931"/>
                  <a:gd name="T88" fmla="*/ 0 h 2392"/>
                  <a:gd name="T89" fmla="*/ 3931 w 3931"/>
                  <a:gd name="T90" fmla="*/ 2392 h 239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931" h="2392">
                    <a:moveTo>
                      <a:pt x="3046" y="1287"/>
                    </a:moveTo>
                    <a:cubicBezTo>
                      <a:pt x="3046" y="1287"/>
                      <a:pt x="2618" y="850"/>
                      <a:pt x="2027" y="850"/>
                    </a:cubicBezTo>
                    <a:cubicBezTo>
                      <a:pt x="1450" y="850"/>
                      <a:pt x="880" y="1287"/>
                      <a:pt x="880" y="1287"/>
                    </a:cubicBezTo>
                    <a:cubicBezTo>
                      <a:pt x="560" y="1154"/>
                      <a:pt x="560" y="1154"/>
                      <a:pt x="560" y="1154"/>
                    </a:cubicBezTo>
                    <a:cubicBezTo>
                      <a:pt x="560" y="1546"/>
                      <a:pt x="560" y="1546"/>
                      <a:pt x="560" y="1546"/>
                    </a:cubicBezTo>
                    <a:cubicBezTo>
                      <a:pt x="610" y="1563"/>
                      <a:pt x="647" y="1610"/>
                      <a:pt x="647" y="1666"/>
                    </a:cubicBezTo>
                    <a:cubicBezTo>
                      <a:pt x="647" y="1723"/>
                      <a:pt x="609" y="1769"/>
                      <a:pt x="558" y="1786"/>
                    </a:cubicBezTo>
                    <a:cubicBezTo>
                      <a:pt x="653" y="2208"/>
                      <a:pt x="653" y="2208"/>
                      <a:pt x="653" y="2208"/>
                    </a:cubicBezTo>
                    <a:cubicBezTo>
                      <a:pt x="373" y="2208"/>
                      <a:pt x="373" y="2208"/>
                      <a:pt x="373" y="2208"/>
                    </a:cubicBezTo>
                    <a:cubicBezTo>
                      <a:pt x="469" y="1784"/>
                      <a:pt x="469" y="1784"/>
                      <a:pt x="469" y="1784"/>
                    </a:cubicBezTo>
                    <a:cubicBezTo>
                      <a:pt x="423" y="1764"/>
                      <a:pt x="391" y="1719"/>
                      <a:pt x="391" y="1666"/>
                    </a:cubicBezTo>
                    <a:cubicBezTo>
                      <a:pt x="391" y="1614"/>
                      <a:pt x="422" y="1570"/>
                      <a:pt x="466" y="1549"/>
                    </a:cubicBezTo>
                    <a:cubicBezTo>
                      <a:pt x="466" y="1115"/>
                      <a:pt x="466" y="1115"/>
                      <a:pt x="466" y="1115"/>
                    </a:cubicBezTo>
                    <a:cubicBezTo>
                      <a:pt x="0" y="920"/>
                      <a:pt x="0" y="920"/>
                      <a:pt x="0" y="920"/>
                    </a:cubicBezTo>
                    <a:cubicBezTo>
                      <a:pt x="2050" y="0"/>
                      <a:pt x="2050" y="0"/>
                      <a:pt x="2050" y="0"/>
                    </a:cubicBezTo>
                    <a:cubicBezTo>
                      <a:pt x="3931" y="932"/>
                      <a:pt x="3931" y="932"/>
                      <a:pt x="3931" y="932"/>
                    </a:cubicBezTo>
                    <a:lnTo>
                      <a:pt x="3046" y="1287"/>
                    </a:lnTo>
                    <a:close/>
                    <a:moveTo>
                      <a:pt x="2004" y="1072"/>
                    </a:moveTo>
                    <a:cubicBezTo>
                      <a:pt x="2598" y="1072"/>
                      <a:pt x="2929" y="1386"/>
                      <a:pt x="2929" y="1386"/>
                    </a:cubicBezTo>
                    <a:cubicBezTo>
                      <a:pt x="2929" y="2147"/>
                      <a:pt x="2929" y="2147"/>
                      <a:pt x="2929" y="2147"/>
                    </a:cubicBezTo>
                    <a:cubicBezTo>
                      <a:pt x="2929" y="2147"/>
                      <a:pt x="2586" y="2392"/>
                      <a:pt x="1957" y="2392"/>
                    </a:cubicBezTo>
                    <a:cubicBezTo>
                      <a:pt x="1328" y="2392"/>
                      <a:pt x="1099" y="2147"/>
                      <a:pt x="1099" y="2147"/>
                    </a:cubicBezTo>
                    <a:cubicBezTo>
                      <a:pt x="1099" y="1386"/>
                      <a:pt x="1099" y="1386"/>
                      <a:pt x="1099" y="1386"/>
                    </a:cubicBezTo>
                    <a:cubicBezTo>
                      <a:pt x="1099" y="1386"/>
                      <a:pt x="1410" y="1072"/>
                      <a:pt x="2004" y="1072"/>
                    </a:cubicBezTo>
                    <a:close/>
                    <a:moveTo>
                      <a:pt x="1992" y="2252"/>
                    </a:moveTo>
                    <a:cubicBezTo>
                      <a:pt x="2404" y="2252"/>
                      <a:pt x="2738" y="2168"/>
                      <a:pt x="2738" y="2066"/>
                    </a:cubicBezTo>
                    <a:cubicBezTo>
                      <a:pt x="2738" y="1963"/>
                      <a:pt x="2404" y="1879"/>
                      <a:pt x="1992" y="1879"/>
                    </a:cubicBezTo>
                    <a:cubicBezTo>
                      <a:pt x="1581" y="1879"/>
                      <a:pt x="1247" y="1963"/>
                      <a:pt x="1247" y="2066"/>
                    </a:cubicBezTo>
                    <a:cubicBezTo>
                      <a:pt x="1247" y="2168"/>
                      <a:pt x="1581" y="2252"/>
                      <a:pt x="1992" y="2252"/>
                    </a:cubicBezTo>
                    <a:close/>
                  </a:path>
                </a:pathLst>
              </a:custGeom>
              <a:solidFill>
                <a:srgbClr val="4B6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endParaRPr lang="zh-CN" altLang="en-US"/>
              </a:p>
            </p:txBody>
          </p:sp>
        </p:grpSp>
        <p:sp>
          <p:nvSpPr>
            <p:cNvPr id="3093" name="文本框 41">
              <a:extLst>
                <a:ext uri="{FF2B5EF4-FFF2-40B4-BE49-F238E27FC236}">
                  <a16:creationId xmlns:a16="http://schemas.microsoft.com/office/drawing/2014/main" id="{DD2290D0-2CC1-9F12-8799-72EDC035D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3035" y="3492524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4B649F"/>
                  </a:solidFill>
                </a:rPr>
                <a:t>第三部分</a:t>
              </a:r>
            </a:p>
          </p:txBody>
        </p:sp>
      </p:grpSp>
      <p:grpSp>
        <p:nvGrpSpPr>
          <p:cNvPr id="3082" name="组合 52">
            <a:extLst>
              <a:ext uri="{FF2B5EF4-FFF2-40B4-BE49-F238E27FC236}">
                <a16:creationId xmlns:a16="http://schemas.microsoft.com/office/drawing/2014/main" id="{3F757F32-92D9-1FC4-A4E8-00389C194455}"/>
              </a:ext>
            </a:extLst>
          </p:cNvPr>
          <p:cNvGrpSpPr>
            <a:grpSpLocks/>
          </p:cNvGrpSpPr>
          <p:nvPr/>
        </p:nvGrpSpPr>
        <p:grpSpPr bwMode="auto">
          <a:xfrm>
            <a:off x="9070975" y="1947863"/>
            <a:ext cx="1416050" cy="1854200"/>
            <a:chOff x="7431373" y="2101178"/>
            <a:chExt cx="1415772" cy="1853011"/>
          </a:xfrm>
        </p:grpSpPr>
        <p:grpSp>
          <p:nvGrpSpPr>
            <p:cNvPr id="3087" name="组合 37">
              <a:extLst>
                <a:ext uri="{FF2B5EF4-FFF2-40B4-BE49-F238E27FC236}">
                  <a16:creationId xmlns:a16="http://schemas.microsoft.com/office/drawing/2014/main" id="{985DA2AA-AD9A-B933-9905-92D4B8593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00282" y="2101178"/>
              <a:ext cx="1277954" cy="1277954"/>
              <a:chOff x="7366499" y="2234042"/>
              <a:chExt cx="1607262" cy="1607262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7F43B7B9-D9A8-02E7-4799-8C6545DAE2A8}"/>
                  </a:ext>
                </a:extLst>
              </p:cNvPr>
              <p:cNvSpPr/>
              <p:nvPr/>
            </p:nvSpPr>
            <p:spPr>
              <a:xfrm>
                <a:off x="7365669" y="2234042"/>
                <a:ext cx="1608922" cy="1608206"/>
              </a:xfrm>
              <a:prstGeom prst="ellipse">
                <a:avLst/>
              </a:prstGeom>
              <a:solidFill>
                <a:srgbClr val="4B649F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EBA6B236-F01A-12E5-4BC5-CB05F58AA0CC}"/>
                  </a:ext>
                </a:extLst>
              </p:cNvPr>
              <p:cNvSpPr/>
              <p:nvPr/>
            </p:nvSpPr>
            <p:spPr>
              <a:xfrm>
                <a:off x="7475458" y="2343782"/>
                <a:ext cx="1389342" cy="138872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4B649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/>
              </a:p>
            </p:txBody>
          </p:sp>
          <p:sp>
            <p:nvSpPr>
              <p:cNvPr id="3091" name="KSO_Shape">
                <a:extLst>
                  <a:ext uri="{FF2B5EF4-FFF2-40B4-BE49-F238E27FC236}">
                    <a16:creationId xmlns:a16="http://schemas.microsoft.com/office/drawing/2014/main" id="{6458C1AA-80C7-2122-7B0D-263ADE800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7760" y="2635303"/>
                <a:ext cx="804740" cy="804740"/>
              </a:xfrm>
              <a:custGeom>
                <a:avLst/>
                <a:gdLst>
                  <a:gd name="T0" fmla="*/ 2147483647 w 3927"/>
                  <a:gd name="T1" fmla="*/ 2147483647 h 3928"/>
                  <a:gd name="T2" fmla="*/ 2147483647 w 3927"/>
                  <a:gd name="T3" fmla="*/ 2147483647 h 3928"/>
                  <a:gd name="T4" fmla="*/ 2147483647 w 3927"/>
                  <a:gd name="T5" fmla="*/ 2147483647 h 3928"/>
                  <a:gd name="T6" fmla="*/ 2147483647 w 3927"/>
                  <a:gd name="T7" fmla="*/ 2147483647 h 3928"/>
                  <a:gd name="T8" fmla="*/ 2147483647 w 3927"/>
                  <a:gd name="T9" fmla="*/ 2147483647 h 3928"/>
                  <a:gd name="T10" fmla="*/ 2147483647 w 3927"/>
                  <a:gd name="T11" fmla="*/ 2147483647 h 3928"/>
                  <a:gd name="T12" fmla="*/ 2147483647 w 3927"/>
                  <a:gd name="T13" fmla="*/ 2147483647 h 3928"/>
                  <a:gd name="T14" fmla="*/ 2147483647 w 3927"/>
                  <a:gd name="T15" fmla="*/ 2147483647 h 3928"/>
                  <a:gd name="T16" fmla="*/ 2147483647 w 3927"/>
                  <a:gd name="T17" fmla="*/ 2147483647 h 3928"/>
                  <a:gd name="T18" fmla="*/ 2147483647 w 3927"/>
                  <a:gd name="T19" fmla="*/ 2147483647 h 3928"/>
                  <a:gd name="T20" fmla="*/ 2147483647 w 3927"/>
                  <a:gd name="T21" fmla="*/ 2147483647 h 3928"/>
                  <a:gd name="T22" fmla="*/ 2147483647 w 3927"/>
                  <a:gd name="T23" fmla="*/ 2147483647 h 3928"/>
                  <a:gd name="T24" fmla="*/ 2147483647 w 3927"/>
                  <a:gd name="T25" fmla="*/ 2147483647 h 3928"/>
                  <a:gd name="T26" fmla="*/ 2147483647 w 3927"/>
                  <a:gd name="T27" fmla="*/ 2147483647 h 3928"/>
                  <a:gd name="T28" fmla="*/ 2147483647 w 3927"/>
                  <a:gd name="T29" fmla="*/ 2147483647 h 3928"/>
                  <a:gd name="T30" fmla="*/ 2147483647 w 3927"/>
                  <a:gd name="T31" fmla="*/ 2147483647 h 3928"/>
                  <a:gd name="T32" fmla="*/ 2147483647 w 3927"/>
                  <a:gd name="T33" fmla="*/ 2147483647 h 3928"/>
                  <a:gd name="T34" fmla="*/ 2147483647 w 3927"/>
                  <a:gd name="T35" fmla="*/ 2147483647 h 3928"/>
                  <a:gd name="T36" fmla="*/ 2147483647 w 3927"/>
                  <a:gd name="T37" fmla="*/ 2147483647 h 3928"/>
                  <a:gd name="T38" fmla="*/ 2147483647 w 3927"/>
                  <a:gd name="T39" fmla="*/ 2147483647 h 3928"/>
                  <a:gd name="T40" fmla="*/ 2147483647 w 3927"/>
                  <a:gd name="T41" fmla="*/ 2147483647 h 3928"/>
                  <a:gd name="T42" fmla="*/ 2147483647 w 3927"/>
                  <a:gd name="T43" fmla="*/ 2147483647 h 3928"/>
                  <a:gd name="T44" fmla="*/ 2147483647 w 3927"/>
                  <a:gd name="T45" fmla="*/ 2147483647 h 3928"/>
                  <a:gd name="T46" fmla="*/ 2147483647 w 3927"/>
                  <a:gd name="T47" fmla="*/ 2147483647 h 3928"/>
                  <a:gd name="T48" fmla="*/ 2147483647 w 3927"/>
                  <a:gd name="T49" fmla="*/ 2147483647 h 3928"/>
                  <a:gd name="T50" fmla="*/ 2147483647 w 3927"/>
                  <a:gd name="T51" fmla="*/ 2147483647 h 3928"/>
                  <a:gd name="T52" fmla="*/ 2147483647 w 3927"/>
                  <a:gd name="T53" fmla="*/ 2147483647 h 3928"/>
                  <a:gd name="T54" fmla="*/ 0 w 3927"/>
                  <a:gd name="T55" fmla="*/ 2147483647 h 3928"/>
                  <a:gd name="T56" fmla="*/ 0 w 3927"/>
                  <a:gd name="T57" fmla="*/ 2147483647 h 3928"/>
                  <a:gd name="T58" fmla="*/ 2147483647 w 3927"/>
                  <a:gd name="T59" fmla="*/ 2147483647 h 3928"/>
                  <a:gd name="T60" fmla="*/ 2147483647 w 3927"/>
                  <a:gd name="T61" fmla="*/ 2147483647 h 3928"/>
                  <a:gd name="T62" fmla="*/ 2147483647 w 3927"/>
                  <a:gd name="T63" fmla="*/ 2147483647 h 3928"/>
                  <a:gd name="T64" fmla="*/ 2147483647 w 3927"/>
                  <a:gd name="T65" fmla="*/ 2147483647 h 39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927"/>
                  <a:gd name="T100" fmla="*/ 0 h 3928"/>
                  <a:gd name="T101" fmla="*/ 3927 w 3927"/>
                  <a:gd name="T102" fmla="*/ 3928 h 392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927" h="3928">
                    <a:moveTo>
                      <a:pt x="3857" y="672"/>
                    </a:moveTo>
                    <a:cubicBezTo>
                      <a:pt x="3675" y="852"/>
                      <a:pt x="3675" y="852"/>
                      <a:pt x="3675" y="852"/>
                    </a:cubicBezTo>
                    <a:cubicBezTo>
                      <a:pt x="3070" y="251"/>
                      <a:pt x="3070" y="251"/>
                      <a:pt x="3070" y="251"/>
                    </a:cubicBezTo>
                    <a:cubicBezTo>
                      <a:pt x="3252" y="70"/>
                      <a:pt x="3252" y="70"/>
                      <a:pt x="3252" y="70"/>
                    </a:cubicBezTo>
                    <a:cubicBezTo>
                      <a:pt x="3319" y="4"/>
                      <a:pt x="3424" y="0"/>
                      <a:pt x="3486" y="63"/>
                    </a:cubicBezTo>
                    <a:cubicBezTo>
                      <a:pt x="3864" y="438"/>
                      <a:pt x="3864" y="438"/>
                      <a:pt x="3864" y="438"/>
                    </a:cubicBezTo>
                    <a:cubicBezTo>
                      <a:pt x="3927" y="501"/>
                      <a:pt x="3924" y="605"/>
                      <a:pt x="3857" y="672"/>
                    </a:cubicBezTo>
                    <a:close/>
                    <a:moveTo>
                      <a:pt x="2252" y="2267"/>
                    </a:moveTo>
                    <a:cubicBezTo>
                      <a:pt x="1647" y="1665"/>
                      <a:pt x="1647" y="1665"/>
                      <a:pt x="1647" y="1665"/>
                    </a:cubicBezTo>
                    <a:cubicBezTo>
                      <a:pt x="2978" y="342"/>
                      <a:pt x="2978" y="342"/>
                      <a:pt x="2978" y="342"/>
                    </a:cubicBezTo>
                    <a:cubicBezTo>
                      <a:pt x="3583" y="944"/>
                      <a:pt x="3583" y="944"/>
                      <a:pt x="3583" y="944"/>
                    </a:cubicBezTo>
                    <a:lnTo>
                      <a:pt x="2252" y="2267"/>
                    </a:lnTo>
                    <a:close/>
                    <a:moveTo>
                      <a:pt x="2168" y="2350"/>
                    </a:moveTo>
                    <a:cubicBezTo>
                      <a:pt x="1321" y="2591"/>
                      <a:pt x="1321" y="2591"/>
                      <a:pt x="1321" y="2591"/>
                    </a:cubicBezTo>
                    <a:cubicBezTo>
                      <a:pt x="1563" y="1749"/>
                      <a:pt x="1563" y="1749"/>
                      <a:pt x="1563" y="1749"/>
                    </a:cubicBezTo>
                    <a:lnTo>
                      <a:pt x="2168" y="2350"/>
                    </a:lnTo>
                    <a:close/>
                    <a:moveTo>
                      <a:pt x="770" y="495"/>
                    </a:moveTo>
                    <a:cubicBezTo>
                      <a:pt x="561" y="495"/>
                      <a:pt x="392" y="665"/>
                      <a:pt x="392" y="874"/>
                    </a:cubicBezTo>
                    <a:cubicBezTo>
                      <a:pt x="392" y="3158"/>
                      <a:pt x="392" y="3158"/>
                      <a:pt x="392" y="3158"/>
                    </a:cubicBezTo>
                    <a:cubicBezTo>
                      <a:pt x="392" y="3367"/>
                      <a:pt x="561" y="3536"/>
                      <a:pt x="770" y="3536"/>
                    </a:cubicBezTo>
                    <a:cubicBezTo>
                      <a:pt x="3055" y="3536"/>
                      <a:pt x="3055" y="3536"/>
                      <a:pt x="3055" y="3536"/>
                    </a:cubicBezTo>
                    <a:cubicBezTo>
                      <a:pt x="3264" y="3536"/>
                      <a:pt x="3433" y="3367"/>
                      <a:pt x="3433" y="3158"/>
                    </a:cubicBezTo>
                    <a:cubicBezTo>
                      <a:pt x="3433" y="1657"/>
                      <a:pt x="3433" y="1657"/>
                      <a:pt x="3433" y="1657"/>
                    </a:cubicBezTo>
                    <a:cubicBezTo>
                      <a:pt x="3824" y="1278"/>
                      <a:pt x="3824" y="1278"/>
                      <a:pt x="3824" y="1278"/>
                    </a:cubicBezTo>
                    <a:cubicBezTo>
                      <a:pt x="3824" y="3297"/>
                      <a:pt x="3824" y="3297"/>
                      <a:pt x="3824" y="3297"/>
                    </a:cubicBezTo>
                    <a:cubicBezTo>
                      <a:pt x="3824" y="3645"/>
                      <a:pt x="3529" y="3928"/>
                      <a:pt x="3181" y="3928"/>
                    </a:cubicBezTo>
                    <a:cubicBezTo>
                      <a:pt x="631" y="3928"/>
                      <a:pt x="631" y="3928"/>
                      <a:pt x="631" y="3928"/>
                    </a:cubicBezTo>
                    <a:cubicBezTo>
                      <a:pt x="283" y="3928"/>
                      <a:pt x="0" y="3645"/>
                      <a:pt x="0" y="3297"/>
                    </a:cubicBezTo>
                    <a:cubicBezTo>
                      <a:pt x="0" y="773"/>
                      <a:pt x="0" y="773"/>
                      <a:pt x="0" y="773"/>
                    </a:cubicBezTo>
                    <a:cubicBezTo>
                      <a:pt x="0" y="425"/>
                      <a:pt x="283" y="103"/>
                      <a:pt x="631" y="103"/>
                    </a:cubicBezTo>
                    <a:cubicBezTo>
                      <a:pt x="2650" y="103"/>
                      <a:pt x="2650" y="103"/>
                      <a:pt x="2650" y="103"/>
                    </a:cubicBezTo>
                    <a:cubicBezTo>
                      <a:pt x="2271" y="495"/>
                      <a:pt x="2271" y="495"/>
                      <a:pt x="2271" y="495"/>
                    </a:cubicBezTo>
                    <a:lnTo>
                      <a:pt x="770" y="495"/>
                    </a:lnTo>
                    <a:close/>
                  </a:path>
                </a:pathLst>
              </a:custGeom>
              <a:solidFill>
                <a:srgbClr val="4B6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endParaRPr lang="zh-CN" altLang="en-US"/>
              </a:p>
            </p:txBody>
          </p:sp>
        </p:grpSp>
        <p:sp>
          <p:nvSpPr>
            <p:cNvPr id="3088" name="文本框 42">
              <a:extLst>
                <a:ext uri="{FF2B5EF4-FFF2-40B4-BE49-F238E27FC236}">
                  <a16:creationId xmlns:a16="http://schemas.microsoft.com/office/drawing/2014/main" id="{6A249BC6-9CDC-7122-0C19-06EA698E21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1373" y="3492524"/>
              <a:ext cx="141577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4B649F"/>
                  </a:solidFill>
                </a:rPr>
                <a:t>第四部分</a:t>
              </a:r>
            </a:p>
          </p:txBody>
        </p:sp>
      </p:grpSp>
      <p:sp>
        <p:nvSpPr>
          <p:cNvPr id="3083" name="文本框 44">
            <a:extLst>
              <a:ext uri="{FF2B5EF4-FFF2-40B4-BE49-F238E27FC236}">
                <a16:creationId xmlns:a16="http://schemas.microsoft.com/office/drawing/2014/main" id="{B34EBC50-D46D-CED4-D3FA-9E972ED9D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3" y="3776663"/>
            <a:ext cx="207645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>
                <a:solidFill>
                  <a:srgbClr val="404040"/>
                </a:solidFill>
              </a:rPr>
              <a:t>背景</a:t>
            </a:r>
          </a:p>
        </p:txBody>
      </p:sp>
      <p:sp>
        <p:nvSpPr>
          <p:cNvPr id="3084" name="文本框 45">
            <a:extLst>
              <a:ext uri="{FF2B5EF4-FFF2-40B4-BE49-F238E27FC236}">
                <a16:creationId xmlns:a16="http://schemas.microsoft.com/office/drawing/2014/main" id="{AE812968-E9A5-FF8F-E51E-AD0BCC3BD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663" y="3776663"/>
            <a:ext cx="2157412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</a:rPr>
              <a:t>项目功能说明</a:t>
            </a:r>
          </a:p>
        </p:txBody>
      </p:sp>
      <p:sp>
        <p:nvSpPr>
          <p:cNvPr id="3085" name="文本框 46">
            <a:extLst>
              <a:ext uri="{FF2B5EF4-FFF2-40B4-BE49-F238E27FC236}">
                <a16:creationId xmlns:a16="http://schemas.microsoft.com/office/drawing/2014/main" id="{629DA82A-8DAA-8532-E756-D4357B9E7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413" y="3776663"/>
            <a:ext cx="2154237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</a:rPr>
              <a:t>系统功能模块</a:t>
            </a:r>
          </a:p>
        </p:txBody>
      </p:sp>
      <p:sp>
        <p:nvSpPr>
          <p:cNvPr id="3086" name="文本框 47">
            <a:extLst>
              <a:ext uri="{FF2B5EF4-FFF2-40B4-BE49-F238E27FC236}">
                <a16:creationId xmlns:a16="http://schemas.microsoft.com/office/drawing/2014/main" id="{3FA74391-A04A-D51F-F47F-462A1AD2E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825" y="3776663"/>
            <a:ext cx="2292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04040"/>
                </a:solidFill>
              </a:rPr>
              <a:t>系统实现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F3D298D0-DB4F-18D0-819D-C82875F61222}"/>
              </a:ext>
            </a:extLst>
          </p:cNvPr>
          <p:cNvSpPr/>
          <p:nvPr/>
        </p:nvSpPr>
        <p:spPr>
          <a:xfrm>
            <a:off x="509588" y="2098675"/>
            <a:ext cx="5545137" cy="3009900"/>
          </a:xfrm>
          <a:prstGeom prst="rect">
            <a:avLst/>
          </a:prstGeom>
          <a:solidFill>
            <a:srgbClr val="4B649F"/>
          </a:solidFill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C960D6B8-7AC5-728F-2052-95AC9AA34DD8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65F47D9-3FCD-DD5B-8E60-55A58A9F66EE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E2C6B6-5921-328A-526C-84CF9DDA5EF5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9C9A38C4-D1DD-FAF8-1A86-62DEBFEBEF68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B8A796A7-97B0-031D-8A6B-06ED67CAFFA1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19E1CD4A-9B6A-6389-4856-5384D06556B3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EA4CCD04-48E2-1624-DB35-73D0FC38781A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89FE7740-1A06-5797-4DE9-F6216A5A94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CC29A5A2-69AE-26E9-8CFD-404E6CE936A4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1E882CEB-5D1B-CC24-5CDC-80076DB74FAA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4102" name="文本框 11">
            <a:extLst>
              <a:ext uri="{FF2B5EF4-FFF2-40B4-BE49-F238E27FC236}">
                <a16:creationId xmlns:a16="http://schemas.microsoft.com/office/drawing/2014/main" id="{1FB91227-3C33-20E0-8E7C-CE048C820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110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chemeClr val="bg1"/>
                </a:solidFill>
              </a:rPr>
              <a:t>背景</a:t>
            </a:r>
          </a:p>
        </p:txBody>
      </p:sp>
      <p:pic>
        <p:nvPicPr>
          <p:cNvPr id="4103" name="图片 12">
            <a:extLst>
              <a:ext uri="{FF2B5EF4-FFF2-40B4-BE49-F238E27FC236}">
                <a16:creationId xmlns:a16="http://schemas.microsoft.com/office/drawing/2014/main" id="{2A823BD3-2B44-AEF9-F736-FA09CD0A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文本框 13">
            <a:extLst>
              <a:ext uri="{FF2B5EF4-FFF2-40B4-BE49-F238E27FC236}">
                <a16:creationId xmlns:a16="http://schemas.microsoft.com/office/drawing/2014/main" id="{04682223-45D6-E9A6-5B21-B0670EDB9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2184400"/>
            <a:ext cx="5160963" cy="280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游戏产业当今已经十分庞大，不过相比于已经高度成熟化的成人游戏市场，面向青少年市场的游戏需求长期被忽略。开发一款面向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14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</a:rPr>
              <a:t>岁青少年的游戏产品变得十分有必要。需要一款面向青少年的游戏，使其放松身心，锻炼大脑。</a:t>
            </a:r>
          </a:p>
        </p:txBody>
      </p:sp>
      <p:sp>
        <p:nvSpPr>
          <p:cNvPr id="7177" name="矩形 14">
            <a:extLst>
              <a:ext uri="{FF2B5EF4-FFF2-40B4-BE49-F238E27FC236}">
                <a16:creationId xmlns:a16="http://schemas.microsoft.com/office/drawing/2014/main" id="{A1CDCCA1-B6D2-7743-BB96-FEE875369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63" y="2276475"/>
            <a:ext cx="4762500" cy="235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本项目是一款基于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Unity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引擎开发的双人坦克大战项目，通过两名玩家操作进行相互博弈，发射炮弹，攻击敌对玩家，对其造成伤害，最终击败敌对玩家获得游戏胜利。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05D92E2-B8B1-8D4F-4D97-BF8084C21A4B}"/>
              </a:ext>
            </a:extLst>
          </p:cNvPr>
          <p:cNvSpPr/>
          <p:nvPr/>
        </p:nvSpPr>
        <p:spPr>
          <a:xfrm>
            <a:off x="6054725" y="2098675"/>
            <a:ext cx="5545138" cy="3009900"/>
          </a:xfrm>
          <a:prstGeom prst="rect">
            <a:avLst/>
          </a:prstGeom>
          <a:noFill/>
          <a:ln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853F3E-7AE4-CB7F-414A-0DD843863F6E}"/>
              </a:ext>
            </a:extLst>
          </p:cNvPr>
          <p:cNvSpPr/>
          <p:nvPr/>
        </p:nvSpPr>
        <p:spPr>
          <a:xfrm>
            <a:off x="11272838" y="2106613"/>
            <a:ext cx="338137" cy="338137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313390-E5F8-FA1F-5F5E-2AC39F54A195}"/>
              </a:ext>
            </a:extLst>
          </p:cNvPr>
          <p:cNvSpPr/>
          <p:nvPr/>
        </p:nvSpPr>
        <p:spPr>
          <a:xfrm>
            <a:off x="11272838" y="4772025"/>
            <a:ext cx="338137" cy="3365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A6BE43-536A-260F-ABF6-A3CA5813AF74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267" name="文本框 2">
            <a:extLst>
              <a:ext uri="{FF2B5EF4-FFF2-40B4-BE49-F238E27FC236}">
                <a16:creationId xmlns:a16="http://schemas.microsoft.com/office/drawing/2014/main" id="{F7C306BD-6983-CC0A-87ED-5A78A9618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540000"/>
            <a:ext cx="5708650" cy="131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6000" b="1" dirty="0">
                <a:solidFill>
                  <a:srgbClr val="4B649F"/>
                </a:solidFill>
              </a:rPr>
              <a:t>采用技术</a:t>
            </a:r>
          </a:p>
        </p:txBody>
      </p:sp>
      <p:grpSp>
        <p:nvGrpSpPr>
          <p:cNvPr id="11268" name="组合 5">
            <a:extLst>
              <a:ext uri="{FF2B5EF4-FFF2-40B4-BE49-F238E27FC236}">
                <a16:creationId xmlns:a16="http://schemas.microsoft.com/office/drawing/2014/main" id="{729A7A55-9ADC-EC38-165D-8064EE5144DB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EA49F38-4EB3-02E9-26B6-A7C540F9AFC5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23F2706-2814-6092-C9C9-54F749070753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1273" name="KSO_Shape">
              <a:extLst>
                <a:ext uri="{FF2B5EF4-FFF2-40B4-BE49-F238E27FC236}">
                  <a16:creationId xmlns:a16="http://schemas.microsoft.com/office/drawing/2014/main" id="{87C93BAA-3DB5-E2E1-D7CD-BF4DD51D5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11269" name="图片 9">
            <a:extLst>
              <a:ext uri="{FF2B5EF4-FFF2-40B4-BE49-F238E27FC236}">
                <a16:creationId xmlns:a16="http://schemas.microsoft.com/office/drawing/2014/main" id="{5E4B5E0C-5B94-2757-65B3-E63FCD20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10">
            <a:extLst>
              <a:ext uri="{FF2B5EF4-FFF2-40B4-BE49-F238E27FC236}">
                <a16:creationId xmlns:a16="http://schemas.microsoft.com/office/drawing/2014/main" id="{24FD0FCF-1593-D81C-5E80-E2CF6BD1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采用技术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71428"/>
            <a:ext cx="4762500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本项目使用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Unity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引擎进行开发：</a:t>
            </a:r>
          </a:p>
        </p:txBody>
      </p:sp>
      <p:sp>
        <p:nvSpPr>
          <p:cNvPr id="14" name="矩形 14">
            <a:extLst>
              <a:ext uri="{FF2B5EF4-FFF2-40B4-BE49-F238E27FC236}">
                <a16:creationId xmlns:a16="http://schemas.microsoft.com/office/drawing/2014/main" id="{3057419C-6996-A393-3FCA-89FA2DD39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39671"/>
            <a:ext cx="4762500" cy="9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游戏内置逻辑和脚本使用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VS2022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进行编译，语言选用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Unity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主流语言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C#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E5FCA-5A65-5A18-88F1-CA092675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2" y="2096602"/>
            <a:ext cx="5135431" cy="27766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1A896D-7F3B-E37E-A888-6BF6DCC1E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314053"/>
            <a:ext cx="5558318" cy="29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采用技术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9BAFF19-F07B-FF4B-97A2-04C09EBC6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134" y="980874"/>
            <a:ext cx="4762500" cy="9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部分建模源自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Unity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资源商店，部分使用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Blender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搭建：</a:t>
            </a:r>
          </a:p>
        </p:txBody>
      </p:sp>
      <p:sp>
        <p:nvSpPr>
          <p:cNvPr id="16" name="矩形 14">
            <a:extLst>
              <a:ext uri="{FF2B5EF4-FFF2-40B4-BE49-F238E27FC236}">
                <a16:creationId xmlns:a16="http://schemas.microsoft.com/office/drawing/2014/main" id="{640E2256-0CD8-6164-0399-39D0CDE1A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884" y="958945"/>
            <a:ext cx="4762500" cy="50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本项目使用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Git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进行版本控制和管理：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A63129-826C-FBBD-93B0-2BE0C3CAD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2245609"/>
            <a:ext cx="5591175" cy="30230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A96A7E-8AB1-5A9D-4F36-AA0C96DE4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566" y="1487488"/>
            <a:ext cx="4692811" cy="4864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A6BE43-536A-260F-ABF6-A3CA5813AF74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267" name="文本框 2">
            <a:extLst>
              <a:ext uri="{FF2B5EF4-FFF2-40B4-BE49-F238E27FC236}">
                <a16:creationId xmlns:a16="http://schemas.microsoft.com/office/drawing/2014/main" id="{F7C306BD-6983-CC0A-87ED-5A78A9618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540000"/>
            <a:ext cx="5708650" cy="131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6000" b="1" dirty="0">
                <a:solidFill>
                  <a:srgbClr val="4B649F"/>
                </a:solidFill>
              </a:rPr>
              <a:t>功能说明</a:t>
            </a:r>
          </a:p>
        </p:txBody>
      </p:sp>
      <p:grpSp>
        <p:nvGrpSpPr>
          <p:cNvPr id="11268" name="组合 5">
            <a:extLst>
              <a:ext uri="{FF2B5EF4-FFF2-40B4-BE49-F238E27FC236}">
                <a16:creationId xmlns:a16="http://schemas.microsoft.com/office/drawing/2014/main" id="{729A7A55-9ADC-EC38-165D-8064EE5144DB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EA49F38-4EB3-02E9-26B6-A7C540F9AFC5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23F2706-2814-6092-C9C9-54F749070753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1273" name="KSO_Shape">
              <a:extLst>
                <a:ext uri="{FF2B5EF4-FFF2-40B4-BE49-F238E27FC236}">
                  <a16:creationId xmlns:a16="http://schemas.microsoft.com/office/drawing/2014/main" id="{87C93BAA-3DB5-E2E1-D7CD-BF4DD51D5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11269" name="图片 9">
            <a:extLst>
              <a:ext uri="{FF2B5EF4-FFF2-40B4-BE49-F238E27FC236}">
                <a16:creationId xmlns:a16="http://schemas.microsoft.com/office/drawing/2014/main" id="{5E4B5E0C-5B94-2757-65B3-E63FCD20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10">
            <a:extLst>
              <a:ext uri="{FF2B5EF4-FFF2-40B4-BE49-F238E27FC236}">
                <a16:creationId xmlns:a16="http://schemas.microsoft.com/office/drawing/2014/main" id="{24FD0FCF-1593-D81C-5E80-E2CF6BD1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83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7">
            <a:extLst>
              <a:ext uri="{FF2B5EF4-FFF2-40B4-BE49-F238E27FC236}">
                <a16:creationId xmlns:a16="http://schemas.microsoft.com/office/drawing/2014/main" id="{7FDD3D3C-8C46-89A7-EFAC-175CD871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0"/>
            <a:ext cx="3581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5" name="组合 18">
            <a:extLst>
              <a:ext uri="{FF2B5EF4-FFF2-40B4-BE49-F238E27FC236}">
                <a16:creationId xmlns:a16="http://schemas.microsoft.com/office/drawing/2014/main" id="{45B8537C-D94E-CAA4-FF3E-91FD908AA8D7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25413"/>
            <a:ext cx="639763" cy="638175"/>
            <a:chOff x="1131485" y="2234042"/>
            <a:chExt cx="1607262" cy="160726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E2F4D17-D756-8999-F6CE-37C139EC4B11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D0806B9-EDD5-BDF7-8C49-F02BA15F53D6}"/>
                </a:ext>
              </a:extLst>
            </p:cNvPr>
            <p:cNvSpPr/>
            <p:nvPr/>
          </p:nvSpPr>
          <p:spPr>
            <a:xfrm>
              <a:off x="1239169" y="2341991"/>
              <a:ext cx="1391895" cy="13913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solidFill>
                  <a:prstClr val="white"/>
                </a:solidFill>
              </a:endParaRPr>
            </a:p>
          </p:txBody>
        </p:sp>
        <p:sp>
          <p:nvSpPr>
            <p:cNvPr id="8203" name="KSO_Shape">
              <a:extLst>
                <a:ext uri="{FF2B5EF4-FFF2-40B4-BE49-F238E27FC236}">
                  <a16:creationId xmlns:a16="http://schemas.microsoft.com/office/drawing/2014/main" id="{A09CCAB7-FED2-D961-5C74-8E64ABA5F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sp>
        <p:nvSpPr>
          <p:cNvPr id="8196" name="文本框 22">
            <a:extLst>
              <a:ext uri="{FF2B5EF4-FFF2-40B4-BE49-F238E27FC236}">
                <a16:creationId xmlns:a16="http://schemas.microsoft.com/office/drawing/2014/main" id="{10D0ED8F-F722-E3D5-733D-173A3162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63" y="25400"/>
            <a:ext cx="5653087" cy="66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 dirty="0">
                <a:solidFill>
                  <a:srgbClr val="4B649F"/>
                </a:solidFill>
              </a:rPr>
              <a:t>功能说明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C7BB07D-53E8-F402-D3D5-354F83381323}"/>
              </a:ext>
            </a:extLst>
          </p:cNvPr>
          <p:cNvCxnSpPr/>
          <p:nvPr/>
        </p:nvCxnSpPr>
        <p:spPr>
          <a:xfrm>
            <a:off x="0" y="743744"/>
            <a:ext cx="11176000" cy="0"/>
          </a:xfrm>
          <a:prstGeom prst="line">
            <a:avLst/>
          </a:prstGeom>
          <a:ln w="25400">
            <a:gradFill>
              <a:gsLst>
                <a:gs pos="0">
                  <a:srgbClr val="4B649F"/>
                </a:gs>
                <a:gs pos="100000">
                  <a:srgbClr val="7DB1CD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E56CBF2-143C-6F15-7291-AF3BB558386C}"/>
              </a:ext>
            </a:extLst>
          </p:cNvPr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>
              <a:solidFill>
                <a:prstClr val="white"/>
              </a:solidFill>
            </a:endParaRPr>
          </a:p>
        </p:txBody>
      </p:sp>
      <p:sp>
        <p:nvSpPr>
          <p:cNvPr id="8199" name="Rectangle 2">
            <a:extLst>
              <a:ext uri="{FF2B5EF4-FFF2-40B4-BE49-F238E27FC236}">
                <a16:creationId xmlns:a16="http://schemas.microsoft.com/office/drawing/2014/main" id="{3C323A87-702F-DDD2-9B17-65946868A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endParaRPr lang="zh-CN" altLang="en-US"/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6B30045C-8636-ACC9-662C-C7D54F1A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" y="1171428"/>
            <a:ext cx="11175999" cy="650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本项目主要功能如下：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游戏拥有开始界面，可以选择地图模式。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搭建一个或两个设计精良的战斗场景。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双人通过键盘操作坦克进行博弈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发射子弹等其他道具攻击对方目标。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角色拥有基础血量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伤害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移动速度等基本属性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有胜负判定条件。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游戏拥有炮弹冷却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CD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，和蓄力发射系统。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坦克和动作拥有足够的特效，来提升玩家的带入感和画面精美度。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游戏有暂停模式，暂停模式下无法操作角色。角色拥有基础血量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伤害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移动速度等基本属性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</a:rPr>
              <a:t>有胜负判定条件。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marL="457200" indent="-457200" algn="just" eaLnBrk="1" hangingPunct="1">
              <a:lnSpc>
                <a:spcPct val="150000"/>
              </a:lnSpc>
              <a:buFont typeface="+mj-lt"/>
              <a:buAutoNum type="arabicPeriod"/>
              <a:defRPr/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43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AA6BE43-536A-260F-ABF6-A3CA5813AF74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267" name="文本框 2">
            <a:extLst>
              <a:ext uri="{FF2B5EF4-FFF2-40B4-BE49-F238E27FC236}">
                <a16:creationId xmlns:a16="http://schemas.microsoft.com/office/drawing/2014/main" id="{F7C306BD-6983-CC0A-87ED-5A78A9618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540000"/>
            <a:ext cx="5708650" cy="131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6000" b="1" dirty="0">
                <a:solidFill>
                  <a:srgbClr val="4B649F"/>
                </a:solidFill>
              </a:rPr>
              <a:t>系统实现</a:t>
            </a:r>
          </a:p>
        </p:txBody>
      </p:sp>
      <p:grpSp>
        <p:nvGrpSpPr>
          <p:cNvPr id="11268" name="组合 5">
            <a:extLst>
              <a:ext uri="{FF2B5EF4-FFF2-40B4-BE49-F238E27FC236}">
                <a16:creationId xmlns:a16="http://schemas.microsoft.com/office/drawing/2014/main" id="{729A7A55-9ADC-EC38-165D-8064EE5144DB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EA49F38-4EB3-02E9-26B6-A7C540F9AFC5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23F2706-2814-6092-C9C9-54F749070753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1273" name="KSO_Shape">
              <a:extLst>
                <a:ext uri="{FF2B5EF4-FFF2-40B4-BE49-F238E27FC236}">
                  <a16:creationId xmlns:a16="http://schemas.microsoft.com/office/drawing/2014/main" id="{87C93BAA-3DB5-E2E1-D7CD-BF4DD51D5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9 w 8965002"/>
                <a:gd name="T1" fmla="*/ 4 h 8673857"/>
                <a:gd name="T2" fmla="*/ 9 w 8965002"/>
                <a:gd name="T3" fmla="*/ 4 h 8673857"/>
                <a:gd name="T4" fmla="*/ 10 w 8965002"/>
                <a:gd name="T5" fmla="*/ 5 h 8673857"/>
                <a:gd name="T6" fmla="*/ 8 w 8965002"/>
                <a:gd name="T7" fmla="*/ 8 h 8673857"/>
                <a:gd name="T8" fmla="*/ 7 w 8965002"/>
                <a:gd name="T9" fmla="*/ 8 h 8673857"/>
                <a:gd name="T10" fmla="*/ 6 w 8965002"/>
                <a:gd name="T11" fmla="*/ 8 h 8673857"/>
                <a:gd name="T12" fmla="*/ 6 w 8965002"/>
                <a:gd name="T13" fmla="*/ 9 h 8673857"/>
                <a:gd name="T14" fmla="*/ 6 w 8965002"/>
                <a:gd name="T15" fmla="*/ 9 h 8673857"/>
                <a:gd name="T16" fmla="*/ 6 w 8965002"/>
                <a:gd name="T17" fmla="*/ 10 h 8673857"/>
                <a:gd name="T18" fmla="*/ 5 w 8965002"/>
                <a:gd name="T19" fmla="*/ 9 h 8673857"/>
                <a:gd name="T20" fmla="*/ 4 w 8965002"/>
                <a:gd name="T21" fmla="*/ 9 h 8673857"/>
                <a:gd name="T22" fmla="*/ 3 w 8965002"/>
                <a:gd name="T23" fmla="*/ 9 h 8673857"/>
                <a:gd name="T24" fmla="*/ 3 w 8965002"/>
                <a:gd name="T25" fmla="*/ 9 h 8673857"/>
                <a:gd name="T26" fmla="*/ 3 w 8965002"/>
                <a:gd name="T27" fmla="*/ 9 h 8673857"/>
                <a:gd name="T28" fmla="*/ 3 w 8965002"/>
                <a:gd name="T29" fmla="*/ 7 h 8673857"/>
                <a:gd name="T30" fmla="*/ 3 w 8965002"/>
                <a:gd name="T31" fmla="*/ 6 h 8673857"/>
                <a:gd name="T32" fmla="*/ 4 w 8965002"/>
                <a:gd name="T33" fmla="*/ 6 h 8673857"/>
                <a:gd name="T34" fmla="*/ 6 w 8965002"/>
                <a:gd name="T35" fmla="*/ 6 h 8673857"/>
                <a:gd name="T36" fmla="*/ 6 w 8965002"/>
                <a:gd name="T37" fmla="*/ 7 h 8673857"/>
                <a:gd name="T38" fmla="*/ 7 w 8965002"/>
                <a:gd name="T39" fmla="*/ 7 h 8673857"/>
                <a:gd name="T40" fmla="*/ 9 w 8965002"/>
                <a:gd name="T41" fmla="*/ 4 h 8673857"/>
                <a:gd name="T42" fmla="*/ 7 w 8965002"/>
                <a:gd name="T43" fmla="*/ 0 h 8673857"/>
                <a:gd name="T44" fmla="*/ 9 w 8965002"/>
                <a:gd name="T45" fmla="*/ 0 h 8673857"/>
                <a:gd name="T46" fmla="*/ 9 w 8965002"/>
                <a:gd name="T47" fmla="*/ 1 h 8673857"/>
                <a:gd name="T48" fmla="*/ 7 w 8965002"/>
                <a:gd name="T49" fmla="*/ 4 h 8673857"/>
                <a:gd name="T50" fmla="*/ 6 w 8965002"/>
                <a:gd name="T51" fmla="*/ 5 h 8673857"/>
                <a:gd name="T52" fmla="*/ 2 w 8965002"/>
                <a:gd name="T53" fmla="*/ 5 h 8673857"/>
                <a:gd name="T54" fmla="*/ 1 w 8965002"/>
                <a:gd name="T55" fmla="*/ 6 h 8673857"/>
                <a:gd name="T56" fmla="*/ 2 w 8965002"/>
                <a:gd name="T57" fmla="*/ 7 h 8673857"/>
                <a:gd name="T58" fmla="*/ 2 w 8965002"/>
                <a:gd name="T59" fmla="*/ 7 h 8673857"/>
                <a:gd name="T60" fmla="*/ 2 w 8965002"/>
                <a:gd name="T61" fmla="*/ 8 h 8673857"/>
                <a:gd name="T62" fmla="*/ 0 w 8965002"/>
                <a:gd name="T63" fmla="*/ 6 h 8673857"/>
                <a:gd name="T64" fmla="*/ 0 w 8965002"/>
                <a:gd name="T65" fmla="*/ 5 h 8673857"/>
                <a:gd name="T66" fmla="*/ 3 w 8965002"/>
                <a:gd name="T67" fmla="*/ 1 h 8673857"/>
                <a:gd name="T68" fmla="*/ 4 w 8965002"/>
                <a:gd name="T69" fmla="*/ 0 h 8673857"/>
                <a:gd name="T70" fmla="*/ 7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965002"/>
                <a:gd name="T109" fmla="*/ 0 h 8673857"/>
                <a:gd name="T110" fmla="*/ 8965002 w 8965002"/>
                <a:gd name="T111" fmla="*/ 8673857 h 867385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11269" name="图片 9">
            <a:extLst>
              <a:ext uri="{FF2B5EF4-FFF2-40B4-BE49-F238E27FC236}">
                <a16:creationId xmlns:a16="http://schemas.microsoft.com/office/drawing/2014/main" id="{5E4B5E0C-5B94-2757-65B3-E63FCD20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图片 10">
            <a:extLst>
              <a:ext uri="{FF2B5EF4-FFF2-40B4-BE49-F238E27FC236}">
                <a16:creationId xmlns:a16="http://schemas.microsoft.com/office/drawing/2014/main" id="{24FD0FCF-1593-D81C-5E80-E2CF6BD1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735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467</Words>
  <Application>Microsoft Office PowerPoint</Application>
  <PresentationFormat>宽屏</PresentationFormat>
  <Paragraphs>69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宇轩</dc:creator>
  <cp:lastModifiedBy>陈 宇轩</cp:lastModifiedBy>
  <cp:revision>9</cp:revision>
  <dcterms:created xsi:type="dcterms:W3CDTF">2022-05-21T08:44:23Z</dcterms:created>
  <dcterms:modified xsi:type="dcterms:W3CDTF">2022-05-21T17:04:57Z</dcterms:modified>
</cp:coreProperties>
</file>